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9" r:id="rId1"/>
    <p:sldMasterId id="2147483732" r:id="rId2"/>
    <p:sldMasterId id="2147483745" r:id="rId3"/>
    <p:sldMasterId id="2147483758" r:id="rId4"/>
  </p:sldMasterIdLst>
  <p:notesMasterIdLst>
    <p:notesMasterId r:id="rId18"/>
  </p:notesMasterIdLst>
  <p:sldIdLst>
    <p:sldId id="256" r:id="rId5"/>
    <p:sldId id="265" r:id="rId6"/>
    <p:sldId id="257" r:id="rId7"/>
    <p:sldId id="260" r:id="rId8"/>
    <p:sldId id="266" r:id="rId9"/>
    <p:sldId id="267" r:id="rId10"/>
    <p:sldId id="261" r:id="rId11"/>
    <p:sldId id="262" r:id="rId12"/>
    <p:sldId id="263" r:id="rId13"/>
    <p:sldId id="269" r:id="rId14"/>
    <p:sldId id="268" r:id="rId15"/>
    <p:sldId id="264"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CD18B-51BC-45DF-820E-A92E629FB07B}" type="datetimeFigureOut">
              <a:rPr lang="en-US" smtClean="0"/>
              <a:t>9/12/2022</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32415-1C41-47A9-B8BF-026A2D31A883}" type="slidenum">
              <a:rPr lang="en-US" smtClean="0"/>
              <a:t>‹#›</a:t>
            </a:fld>
            <a:endParaRPr lang="en-US"/>
          </a:p>
        </p:txBody>
      </p:sp>
    </p:spTree>
    <p:extLst>
      <p:ext uri="{BB962C8B-B14F-4D97-AF65-F5344CB8AC3E}">
        <p14:creationId xmlns:p14="http://schemas.microsoft.com/office/powerpoint/2010/main" val="225633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8F7F-E97A-4212-A1AD-D5BA805D45AD}"/>
              </a:ext>
            </a:extLst>
          </p:cNvPr>
          <p:cNvSpPr>
            <a:spLocks noGrp="1"/>
          </p:cNvSpPr>
          <p:nvPr>
            <p:ph type="ctrTitle"/>
          </p:nvPr>
        </p:nvSpPr>
        <p:spPr>
          <a:xfrm>
            <a:off x="1524000" y="1122363"/>
            <a:ext cx="9144000" cy="2387600"/>
          </a:xfrm>
        </p:spPr>
        <p:txBody>
          <a:bodyPr anchor="b"/>
          <a:lstStyle>
            <a:lvl1pPr algn="ctr">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285FE73-3B32-4D13-835E-42A5A44B03B4}"/>
              </a:ext>
            </a:extLst>
          </p:cNvPr>
          <p:cNvSpPr>
            <a:spLocks noGrp="1"/>
          </p:cNvSpPr>
          <p:nvPr>
            <p:ph type="subTitle" idx="1"/>
          </p:nvPr>
        </p:nvSpPr>
        <p:spPr>
          <a:xfrm>
            <a:off x="1524000" y="3602037"/>
            <a:ext cx="9144000" cy="1655763"/>
          </a:xfrm>
        </p:spPr>
        <p:txBody>
          <a:bodyPr/>
          <a:lstStyle>
            <a:lvl1pPr marL="0" indent="0" algn="ctr">
              <a:buNone/>
              <a:defRPr sz="4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11" name="Picture 10">
            <a:extLst>
              <a:ext uri="{FF2B5EF4-FFF2-40B4-BE49-F238E27FC236}">
                <a16:creationId xmlns:a16="http://schemas.microsoft.com/office/drawing/2014/main" id="{E705C0FE-7C41-4559-B5EA-F1BC60BE9FB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4" b="89822" l="2025" r="95696">
                        <a14:foregroundMark x1="57975" y1="46819" x2="37975" y2="48982"/>
                        <a14:foregroundMark x1="37975" y1="48982" x2="33671" y2="58779"/>
                        <a14:foregroundMark x1="33671" y1="58779" x2="48101" y2="63868"/>
                        <a14:foregroundMark x1="32658" y1="48982" x2="70380" y2="59288"/>
                        <a14:foregroundMark x1="70380" y1="59288" x2="58481" y2="68575"/>
                        <a14:foregroundMark x1="58481" y1="68575" x2="69873" y2="60814"/>
                        <a14:foregroundMark x1="69873" y1="60814" x2="51899" y2="57761"/>
                        <a14:foregroundMark x1="51899" y1="57761" x2="41772" y2="69466"/>
                        <a14:foregroundMark x1="41772" y1="69466" x2="60253" y2="70992"/>
                        <a14:foregroundMark x1="60253" y1="70992" x2="69367" y2="62087"/>
                        <a14:foregroundMark x1="69367" y1="62087" x2="84051" y2="55598"/>
                        <a14:foregroundMark x1="84051" y1="55598" x2="94430" y2="63232"/>
                        <a14:foregroundMark x1="94430" y1="63232" x2="76709" y2="70102"/>
                        <a14:foregroundMark x1="76709" y1="70102" x2="16456" y2="72265"/>
                        <a14:foregroundMark x1="16456" y1="72265" x2="2278" y2="66285"/>
                        <a14:foregroundMark x1="2278" y1="66285" x2="10633" y2="56616"/>
                        <a14:foregroundMark x1="10633" y1="56616" x2="16709" y2="68702"/>
                        <a14:foregroundMark x1="16709" y1="68702" x2="32152" y2="75445"/>
                        <a14:foregroundMark x1="32152" y1="75445" x2="48861" y2="70356"/>
                        <a14:foregroundMark x1="48861" y1="70356" x2="44304" y2="58779"/>
                        <a14:foregroundMark x1="44304" y1="58779" x2="32911" y2="47074"/>
                        <a14:foregroundMark x1="32911" y1="47074" x2="52911" y2="41730"/>
                        <a14:foregroundMark x1="52911" y1="41730" x2="60000" y2="41476"/>
                        <a14:foregroundMark x1="30380" y1="43893" x2="37468" y2="42239"/>
                        <a14:foregroundMark x1="23291" y1="43893" x2="38987" y2="41349"/>
                        <a14:foregroundMark x1="37975" y1="38550" x2="24810" y2="43766"/>
                        <a14:foregroundMark x1="24557" y1="43639" x2="32405" y2="37913"/>
                        <a14:foregroundMark x1="34177" y1="38677" x2="24051" y2="40204"/>
                        <a14:foregroundMark x1="24557" y1="56743" x2="19747" y2="53944"/>
                        <a14:foregroundMark x1="34684" y1="79008" x2="52658" y2="81679"/>
                        <a14:foregroundMark x1="52658" y1="81679" x2="70380" y2="78499"/>
                        <a14:foregroundMark x1="70380" y1="78499" x2="95696" y2="62850"/>
                        <a14:foregroundMark x1="95696" y1="62850" x2="92911" y2="55598"/>
                      </a14:backgroundRemoval>
                    </a14:imgEffect>
                  </a14:imgLayer>
                </a14:imgProps>
              </a:ext>
            </a:extLst>
          </a:blip>
          <a:stretch>
            <a:fillRect/>
          </a:stretch>
        </p:blipFill>
        <p:spPr>
          <a:xfrm>
            <a:off x="5320397" y="4102705"/>
            <a:ext cx="1551207" cy="3086705"/>
          </a:xfrm>
          <a:prstGeom prst="rect">
            <a:avLst/>
          </a:prstGeom>
        </p:spPr>
      </p:pic>
    </p:spTree>
    <p:extLst>
      <p:ext uri="{BB962C8B-B14F-4D97-AF65-F5344CB8AC3E}">
        <p14:creationId xmlns:p14="http://schemas.microsoft.com/office/powerpoint/2010/main" val="313898949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5CE7-D066-4BED-811D-E432C9AE28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BA61F1-C1A2-453E-A345-64B0113E01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0D070-A4EC-4B12-B84D-264B35FAA8F7}"/>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DF678983-7CBA-4523-9C19-824F3F3F1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47B03-7E50-4C0D-9CC2-0929F0C6793F}"/>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59852604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0FFB5-077F-4EEC-8A03-A0AF0B29D55D}"/>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C564E0-B6D5-4367-AFDD-84134419F1E4}"/>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96860-C40F-478E-AD1F-40003886A5A7}"/>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3287B646-AA8F-4B78-930B-9A71579E3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5A182-522D-4AF6-B135-DEAC030E32B4}"/>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381172726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r>
              <a:rPr lang="en-US"/>
              <a:t>Click to edit Master title style</a:t>
            </a:r>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pPr lvl="0"/>
            <a:r>
              <a:rPr lang="en-US"/>
              <a:t>Click to edit Master text styles</a:t>
            </a: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DBE77BA-FC31-470B-8C17-4416E1A405BE}" type="slidenum">
              <a:rPr lang="en-US" smtClean="0"/>
              <a:t>‹#›</a:t>
            </a:fld>
            <a:endParaRPr lang="en-US"/>
          </a:p>
        </p:txBody>
      </p:sp>
    </p:spTree>
    <p:extLst>
      <p:ext uri="{BB962C8B-B14F-4D97-AF65-F5344CB8AC3E}">
        <p14:creationId xmlns:p14="http://schemas.microsoft.com/office/powerpoint/2010/main" val="355666973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8F7F-E97A-4212-A1AD-D5BA805D45AD}"/>
              </a:ext>
            </a:extLst>
          </p:cNvPr>
          <p:cNvSpPr>
            <a:spLocks noGrp="1"/>
          </p:cNvSpPr>
          <p:nvPr>
            <p:ph type="ctrTitle"/>
          </p:nvPr>
        </p:nvSpPr>
        <p:spPr>
          <a:xfrm>
            <a:off x="1524000" y="1122363"/>
            <a:ext cx="9144000" cy="2387600"/>
          </a:xfrm>
        </p:spPr>
        <p:txBody>
          <a:bodyPr anchor="b"/>
          <a:lstStyle>
            <a:lvl1pPr algn="ctr">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285FE73-3B32-4D13-835E-42A5A44B03B4}"/>
              </a:ext>
            </a:extLst>
          </p:cNvPr>
          <p:cNvSpPr>
            <a:spLocks noGrp="1"/>
          </p:cNvSpPr>
          <p:nvPr>
            <p:ph type="subTitle" idx="1"/>
          </p:nvPr>
        </p:nvSpPr>
        <p:spPr>
          <a:xfrm>
            <a:off x="1524000" y="3602037"/>
            <a:ext cx="9144000" cy="1655763"/>
          </a:xfrm>
        </p:spPr>
        <p:txBody>
          <a:bodyPr/>
          <a:lstStyle>
            <a:lvl1pPr marL="0" indent="0" algn="ctr">
              <a:buNone/>
              <a:defRPr sz="4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11" name="Picture 10">
            <a:extLst>
              <a:ext uri="{FF2B5EF4-FFF2-40B4-BE49-F238E27FC236}">
                <a16:creationId xmlns:a16="http://schemas.microsoft.com/office/drawing/2014/main" id="{E705C0FE-7C41-4559-B5EA-F1BC60BE9FB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4" b="89822" l="2025" r="95696">
                        <a14:foregroundMark x1="57975" y1="46819" x2="37975" y2="48982"/>
                        <a14:foregroundMark x1="37975" y1="48982" x2="33671" y2="58779"/>
                        <a14:foregroundMark x1="33671" y1="58779" x2="48101" y2="63868"/>
                        <a14:foregroundMark x1="32658" y1="48982" x2="70380" y2="59288"/>
                        <a14:foregroundMark x1="70380" y1="59288" x2="58481" y2="68575"/>
                        <a14:foregroundMark x1="58481" y1="68575" x2="69873" y2="60814"/>
                        <a14:foregroundMark x1="69873" y1="60814" x2="51899" y2="57761"/>
                        <a14:foregroundMark x1="51899" y1="57761" x2="41772" y2="69466"/>
                        <a14:foregroundMark x1="41772" y1="69466" x2="60253" y2="70992"/>
                        <a14:foregroundMark x1="60253" y1="70992" x2="69367" y2="62087"/>
                        <a14:foregroundMark x1="69367" y1="62087" x2="84051" y2="55598"/>
                        <a14:foregroundMark x1="84051" y1="55598" x2="94430" y2="63232"/>
                        <a14:foregroundMark x1="94430" y1="63232" x2="76709" y2="70102"/>
                        <a14:foregroundMark x1="76709" y1="70102" x2="16456" y2="72265"/>
                        <a14:foregroundMark x1="16456" y1="72265" x2="2278" y2="66285"/>
                        <a14:foregroundMark x1="2278" y1="66285" x2="10633" y2="56616"/>
                        <a14:foregroundMark x1="10633" y1="56616" x2="16709" y2="68702"/>
                        <a14:foregroundMark x1="16709" y1="68702" x2="32152" y2="75445"/>
                        <a14:foregroundMark x1="32152" y1="75445" x2="48861" y2="70356"/>
                        <a14:foregroundMark x1="48861" y1="70356" x2="44304" y2="58779"/>
                        <a14:foregroundMark x1="44304" y1="58779" x2="32911" y2="47074"/>
                        <a14:foregroundMark x1="32911" y1="47074" x2="52911" y2="41730"/>
                        <a14:foregroundMark x1="52911" y1="41730" x2="60000" y2="41476"/>
                        <a14:foregroundMark x1="30380" y1="43893" x2="37468" y2="42239"/>
                        <a14:foregroundMark x1="23291" y1="43893" x2="38987" y2="41349"/>
                        <a14:foregroundMark x1="37975" y1="38550" x2="24810" y2="43766"/>
                        <a14:foregroundMark x1="24557" y1="43639" x2="32405" y2="37913"/>
                        <a14:foregroundMark x1="34177" y1="38677" x2="24051" y2="40204"/>
                        <a14:foregroundMark x1="24557" y1="56743" x2="19747" y2="53944"/>
                        <a14:foregroundMark x1="34684" y1="79008" x2="52658" y2="81679"/>
                        <a14:foregroundMark x1="52658" y1="81679" x2="70380" y2="78499"/>
                        <a14:foregroundMark x1="70380" y1="78499" x2="95696" y2="62850"/>
                        <a14:foregroundMark x1="95696" y1="62850" x2="92911" y2="55598"/>
                      </a14:backgroundRemoval>
                    </a14:imgEffect>
                  </a14:imgLayer>
                </a14:imgProps>
              </a:ext>
            </a:extLst>
          </a:blip>
          <a:stretch>
            <a:fillRect/>
          </a:stretch>
        </p:blipFill>
        <p:spPr>
          <a:xfrm>
            <a:off x="5320397" y="4102705"/>
            <a:ext cx="1551207" cy="3086705"/>
          </a:xfrm>
          <a:prstGeom prst="rect">
            <a:avLst/>
          </a:prstGeom>
        </p:spPr>
      </p:pic>
      <p:pic>
        <p:nvPicPr>
          <p:cNvPr id="5" name="Picture 4">
            <a:extLst>
              <a:ext uri="{FF2B5EF4-FFF2-40B4-BE49-F238E27FC236}">
                <a16:creationId xmlns:a16="http://schemas.microsoft.com/office/drawing/2014/main" id="{6160C23F-6F15-478F-8167-E8B87E772F3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4" b="89822" l="2025" r="95696">
                        <a14:foregroundMark x1="57975" y1="46819" x2="37975" y2="48982"/>
                        <a14:foregroundMark x1="37975" y1="48982" x2="33671" y2="58779"/>
                        <a14:foregroundMark x1="33671" y1="58779" x2="48101" y2="63868"/>
                        <a14:foregroundMark x1="32658" y1="48982" x2="70380" y2="59288"/>
                        <a14:foregroundMark x1="70380" y1="59288" x2="58481" y2="68575"/>
                        <a14:foregroundMark x1="58481" y1="68575" x2="69873" y2="60814"/>
                        <a14:foregroundMark x1="69873" y1="60814" x2="51899" y2="57761"/>
                        <a14:foregroundMark x1="51899" y1="57761" x2="41772" y2="69466"/>
                        <a14:foregroundMark x1="41772" y1="69466" x2="60253" y2="70992"/>
                        <a14:foregroundMark x1="60253" y1="70992" x2="69367" y2="62087"/>
                        <a14:foregroundMark x1="69367" y1="62087" x2="84051" y2="55598"/>
                        <a14:foregroundMark x1="84051" y1="55598" x2="94430" y2="63232"/>
                        <a14:foregroundMark x1="94430" y1="63232" x2="76709" y2="70102"/>
                        <a14:foregroundMark x1="76709" y1="70102" x2="16456" y2="72265"/>
                        <a14:foregroundMark x1="16456" y1="72265" x2="2278" y2="66285"/>
                        <a14:foregroundMark x1="2278" y1="66285" x2="10633" y2="56616"/>
                        <a14:foregroundMark x1="10633" y1="56616" x2="16709" y2="68702"/>
                        <a14:foregroundMark x1="16709" y1="68702" x2="32152" y2="75445"/>
                        <a14:foregroundMark x1="32152" y1="75445" x2="48861" y2="70356"/>
                        <a14:foregroundMark x1="48861" y1="70356" x2="44304" y2="58779"/>
                        <a14:foregroundMark x1="44304" y1="58779" x2="32911" y2="47074"/>
                        <a14:foregroundMark x1="32911" y1="47074" x2="52911" y2="41730"/>
                        <a14:foregroundMark x1="52911" y1="41730" x2="60000" y2="41476"/>
                        <a14:foregroundMark x1="30380" y1="43893" x2="37468" y2="42239"/>
                        <a14:foregroundMark x1="23291" y1="43893" x2="38987" y2="41349"/>
                        <a14:foregroundMark x1="37975" y1="38550" x2="24810" y2="43766"/>
                        <a14:foregroundMark x1="24557" y1="43639" x2="32405" y2="37913"/>
                        <a14:foregroundMark x1="34177" y1="38677" x2="24051" y2="40204"/>
                        <a14:foregroundMark x1="24557" y1="56743" x2="19747" y2="53944"/>
                        <a14:foregroundMark x1="34684" y1="79008" x2="52658" y2="81679"/>
                        <a14:foregroundMark x1="52658" y1="81679" x2="70380" y2="78499"/>
                        <a14:foregroundMark x1="70380" y1="78499" x2="95696" y2="62850"/>
                        <a14:foregroundMark x1="95696" y1="62850" x2="92911" y2="55598"/>
                      </a14:backgroundRemoval>
                    </a14:imgEffect>
                  </a14:imgLayer>
                </a14:imgProps>
              </a:ext>
            </a:extLst>
          </a:blip>
          <a:stretch>
            <a:fillRect/>
          </a:stretch>
        </p:blipFill>
        <p:spPr>
          <a:xfrm>
            <a:off x="5320397" y="4102705"/>
            <a:ext cx="1551207" cy="3086705"/>
          </a:xfrm>
          <a:prstGeom prst="rect">
            <a:avLst/>
          </a:prstGeom>
        </p:spPr>
      </p:pic>
    </p:spTree>
    <p:extLst>
      <p:ext uri="{BB962C8B-B14F-4D97-AF65-F5344CB8AC3E}">
        <p14:creationId xmlns:p14="http://schemas.microsoft.com/office/powerpoint/2010/main" val="3850955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DE7B-E60C-4239-9A45-73B67E91485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B3E26BA-18BA-4C52-84F6-5F740811D70E}"/>
              </a:ext>
            </a:extLst>
          </p:cNvPr>
          <p:cNvSpPr>
            <a:spLocks noGrp="1"/>
          </p:cNvSpPr>
          <p:nvPr>
            <p:ph idx="1"/>
          </p:nvPr>
        </p:nvSpPr>
        <p:spPr>
          <a:xfrm>
            <a:off x="838200" y="1825626"/>
            <a:ext cx="10515600"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32CD1-5399-4057-9369-42EE53B88489}"/>
              </a:ext>
            </a:extLst>
          </p:cNvPr>
          <p:cNvSpPr>
            <a:spLocks noGrp="1"/>
          </p:cNvSpPr>
          <p:nvPr>
            <p:ph type="dt" sz="half" idx="10"/>
          </p:nvPr>
        </p:nvSpPr>
        <p:spPr>
          <a:xfrm>
            <a:off x="9448800" y="6129339"/>
            <a:ext cx="2743200" cy="365125"/>
          </a:xfrm>
        </p:spPr>
        <p:txBody>
          <a:bodyPr/>
          <a:lstStyle>
            <a:lvl1pPr algn="r">
              <a:defRPr/>
            </a:lvl1pPr>
          </a:lstStyle>
          <a:p>
            <a:fld id="{9709C0BE-AB26-4A32-B4D9-901E7D90C40E}" type="datetime11">
              <a:rPr lang="en-US" smtClean="0"/>
              <a:pPr/>
              <a:t>01:59:28</a:t>
            </a:fld>
            <a:endParaRPr lang="en-US" dirty="0"/>
          </a:p>
        </p:txBody>
      </p:sp>
      <p:sp>
        <p:nvSpPr>
          <p:cNvPr id="5" name="Footer Placeholder 4">
            <a:extLst>
              <a:ext uri="{FF2B5EF4-FFF2-40B4-BE49-F238E27FC236}">
                <a16:creationId xmlns:a16="http://schemas.microsoft.com/office/drawing/2014/main" id="{A978DFC8-F3C2-4320-B34B-FA4289AC3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AE213-7D7B-4760-931A-75FFA6A73978}"/>
              </a:ext>
            </a:extLst>
          </p:cNvPr>
          <p:cNvSpPr>
            <a:spLocks noGrp="1"/>
          </p:cNvSpPr>
          <p:nvPr>
            <p:ph type="sldNum" sz="quarter" idx="12"/>
          </p:nvPr>
        </p:nvSpPr>
        <p:spPr>
          <a:xfrm>
            <a:off x="9448800" y="6492875"/>
            <a:ext cx="2743200" cy="365125"/>
          </a:xfrm>
        </p:spPr>
        <p:txBody>
          <a:bodyPr/>
          <a:lstStyle/>
          <a:p>
            <a:fld id="{00000000-1234-1234-1234-123412341234}" type="slidenum">
              <a:rPr lang="en" smtClean="0"/>
              <a:pPr/>
              <a:t>‹#›</a:t>
            </a:fld>
            <a:endParaRPr lang="en" dirty="0"/>
          </a:p>
        </p:txBody>
      </p:sp>
      <p:pic>
        <p:nvPicPr>
          <p:cNvPr id="8" name="Picture 7">
            <a:extLst>
              <a:ext uri="{FF2B5EF4-FFF2-40B4-BE49-F238E27FC236}">
                <a16:creationId xmlns:a16="http://schemas.microsoft.com/office/drawing/2014/main" id="{BB2E590C-FEDC-46DC-ACFC-6F8925E1881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4" b="89706" l="7732" r="98625">
                        <a14:foregroundMark x1="24399" y1="34314" x2="25086" y2="34641"/>
                        <a14:foregroundMark x1="24570" y1="32843" x2="25086" y2="36111"/>
                        <a14:foregroundMark x1="24399" y1="33824" x2="25773" y2="35621"/>
                        <a14:foregroundMark x1="8763" y1="66830" x2="8591" y2="68791"/>
                        <a14:foregroundMark x1="7732" y1="67810" x2="10997" y2="67974"/>
                        <a14:foregroundMark x1="20275" y1="59150" x2="14948" y2="58007"/>
                        <a14:foregroundMark x1="14948" y1="58007" x2="15979" y2="60948"/>
                        <a14:foregroundMark x1="25945" y1="52451" x2="26976" y2="52614"/>
                        <a14:foregroundMark x1="26976" y1="52288" x2="28351" y2="53758"/>
                        <a14:foregroundMark x1="28179" y1="52778" x2="26976" y2="54412"/>
                        <a14:foregroundMark x1="26289" y1="54902" x2="26976" y2="51307"/>
                        <a14:foregroundMark x1="26632" y1="51144" x2="26117" y2="54902"/>
                        <a14:foregroundMark x1="25601" y1="51797" x2="25945" y2="55556"/>
                        <a14:foregroundMark x1="26289" y1="51144" x2="24914" y2="52614"/>
                        <a14:foregroundMark x1="63918" y1="61601" x2="65979" y2="61765"/>
                        <a14:foregroundMark x1="80584" y1="66667" x2="80069" y2="67484"/>
                        <a14:foregroundMark x1="86082" y1="45261" x2="83505" y2="44444"/>
                        <a14:foregroundMark x1="85911" y1="44444" x2="86598" y2="50000"/>
                        <a14:foregroundMark x1="86598" y1="50000" x2="87285" y2="44608"/>
                        <a14:foregroundMark x1="87285" y1="44608" x2="84708" y2="43954"/>
                        <a14:foregroundMark x1="86426" y1="44608" x2="85739" y2="48039"/>
                        <a14:foregroundMark x1="88660" y1="33170" x2="90034" y2="37092"/>
                        <a14:foregroundMark x1="98625" y1="21732" x2="89175" y2="20752"/>
                        <a14:foregroundMark x1="91065" y1="21569" x2="98625" y2="22386"/>
                        <a14:foregroundMark x1="98110" y1="21242" x2="98454" y2="21569"/>
                        <a14:foregroundMark x1="98454" y1="22059" x2="96564" y2="21732"/>
                        <a14:foregroundMark x1="51546" y1="54248" x2="48969" y2="54085"/>
                        <a14:foregroundMark x1="51890" y1="54739" x2="50687" y2="57516"/>
                        <a14:foregroundMark x1="54467" y1="57190" x2="58076" y2="58007"/>
                        <a14:foregroundMark x1="71134" y1="34967" x2="71134" y2="34967"/>
                        <a14:foregroundMark x1="71134" y1="34967" x2="71134" y2="34967"/>
                        <a14:foregroundMark x1="71821" y1="34804" x2="71821" y2="34804"/>
                        <a14:foregroundMark x1="71821" y1="34804" x2="71134" y2="35948"/>
                        <a14:foregroundMark x1="71649" y1="35131" x2="79725" y2="27614"/>
                        <a14:foregroundMark x1="79725" y1="27614" x2="85223" y2="25817"/>
                        <a14:foregroundMark x1="86512" y1="24346" x2="88660" y2="21895"/>
                        <a14:foregroundMark x1="85223" y1="25817" x2="86512" y2="24346"/>
                        <a14:foregroundMark x1="88660" y1="21895" x2="94158" y2="21078"/>
                        <a14:foregroundMark x1="94158" y1="21078" x2="96907" y2="21078"/>
                        <a14:backgroundMark x1="51890" y1="49837" x2="56701" y2="47386"/>
                        <a14:backgroundMark x1="56701" y1="47386" x2="58076" y2="45915"/>
                        <a14:backgroundMark x1="50172" y1="30882" x2="58763" y2="35784"/>
                        <a14:backgroundMark x1="80069" y1="24837" x2="80069" y2="25000"/>
                        <a14:backgroundMark x1="81002" y1="24766" x2="81384" y2="24615"/>
                        <a14:backgroundMark x1="87285" y1="19771" x2="87285" y2="19771"/>
                        <a14:backgroundMark x1="87457" y1="19771" x2="87457" y2="19771"/>
                        <a14:backgroundMark x1="74914" y1="12582" x2="74914" y2="12582"/>
                        <a14:backgroundMark x1="74914" y1="12418" x2="74914" y2="12418"/>
                        <a14:backgroundMark x1="85911" y1="27451" x2="85911" y2="27451"/>
                        <a14:backgroundMark x1="85911" y1="27451" x2="85911" y2="27451"/>
                        <a14:backgroundMark x1="59278" y1="28595" x2="59278" y2="28595"/>
                        <a14:backgroundMark x1="59278" y1="28595" x2="60137" y2="28758"/>
                        <a14:backgroundMark x1="69759" y1="33170" x2="69759" y2="33170"/>
                        <a14:backgroundMark x1="69759" y1="33333" x2="69759" y2="33333"/>
                        <a14:backgroundMark x1="24399" y1="56863" x2="24399" y2="56863"/>
                        <a14:backgroundMark x1="24399" y1="56863" x2="24399" y2="56863"/>
                        <a14:backgroundMark x1="84192" y1="24346" x2="84192" y2="24346"/>
                        <a14:backgroundMark x1="84192" y1="24346" x2="84192" y2="24346"/>
                      </a14:backgroundRemoval>
                    </a14:imgEffect>
                  </a14:imgLayer>
                </a14:imgProps>
              </a:ext>
            </a:extLst>
          </a:blip>
          <a:stretch>
            <a:fillRect/>
          </a:stretch>
        </p:blipFill>
        <p:spPr>
          <a:xfrm>
            <a:off x="9725898" y="-145220"/>
            <a:ext cx="2466103" cy="2593221"/>
          </a:xfrm>
          <a:prstGeom prst="rect">
            <a:avLst/>
          </a:prstGeom>
        </p:spPr>
      </p:pic>
      <p:pic>
        <p:nvPicPr>
          <p:cNvPr id="9" name="Picture 8">
            <a:extLst>
              <a:ext uri="{FF2B5EF4-FFF2-40B4-BE49-F238E27FC236}">
                <a16:creationId xmlns:a16="http://schemas.microsoft.com/office/drawing/2014/main" id="{3827DECF-BBD6-4759-8323-7982FDF7CB1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4" b="89706" l="7732" r="98625">
                        <a14:foregroundMark x1="24399" y1="34314" x2="25086" y2="34641"/>
                        <a14:foregroundMark x1="24570" y1="32843" x2="25086" y2="36111"/>
                        <a14:foregroundMark x1="24399" y1="33824" x2="25773" y2="35621"/>
                        <a14:foregroundMark x1="8763" y1="66830" x2="8591" y2="68791"/>
                        <a14:foregroundMark x1="7732" y1="67810" x2="10997" y2="67974"/>
                        <a14:foregroundMark x1="20275" y1="59150" x2="14948" y2="58007"/>
                        <a14:foregroundMark x1="14948" y1="58007" x2="15979" y2="60948"/>
                        <a14:foregroundMark x1="25945" y1="52451" x2="26976" y2="52614"/>
                        <a14:foregroundMark x1="26976" y1="52288" x2="28351" y2="53758"/>
                        <a14:foregroundMark x1="28179" y1="52778" x2="26976" y2="54412"/>
                        <a14:foregroundMark x1="26289" y1="54902" x2="26976" y2="51307"/>
                        <a14:foregroundMark x1="26632" y1="51144" x2="26117" y2="54902"/>
                        <a14:foregroundMark x1="25601" y1="51797" x2="25945" y2="55556"/>
                        <a14:foregroundMark x1="26289" y1="51144" x2="24914" y2="52614"/>
                        <a14:foregroundMark x1="63918" y1="61601" x2="65979" y2="61765"/>
                        <a14:foregroundMark x1="80584" y1="66667" x2="80069" y2="67484"/>
                        <a14:foregroundMark x1="86082" y1="45261" x2="83505" y2="44444"/>
                        <a14:foregroundMark x1="85911" y1="44444" x2="86598" y2="50000"/>
                        <a14:foregroundMark x1="86598" y1="50000" x2="87285" y2="44608"/>
                        <a14:foregroundMark x1="87285" y1="44608" x2="84708" y2="43954"/>
                        <a14:foregroundMark x1="86426" y1="44608" x2="85739" y2="48039"/>
                        <a14:foregroundMark x1="88660" y1="33170" x2="90034" y2="37092"/>
                        <a14:foregroundMark x1="98625" y1="21732" x2="89175" y2="20752"/>
                        <a14:foregroundMark x1="91065" y1="21569" x2="98625" y2="22386"/>
                        <a14:foregroundMark x1="98110" y1="21242" x2="98454" y2="21569"/>
                        <a14:foregroundMark x1="98454" y1="22059" x2="96564" y2="21732"/>
                        <a14:foregroundMark x1="51546" y1="54248" x2="48969" y2="54085"/>
                        <a14:foregroundMark x1="51890" y1="54739" x2="50687" y2="57516"/>
                        <a14:foregroundMark x1="54467" y1="57190" x2="58076" y2="58007"/>
                        <a14:foregroundMark x1="71134" y1="34967" x2="71134" y2="34967"/>
                        <a14:foregroundMark x1="71134" y1="34967" x2="71134" y2="34967"/>
                        <a14:foregroundMark x1="71821" y1="34804" x2="71821" y2="34804"/>
                        <a14:foregroundMark x1="71821" y1="34804" x2="71134" y2="35948"/>
                        <a14:foregroundMark x1="71649" y1="35131" x2="79725" y2="27614"/>
                        <a14:foregroundMark x1="79725" y1="27614" x2="85223" y2="25817"/>
                        <a14:foregroundMark x1="86512" y1="24346" x2="88660" y2="21895"/>
                        <a14:foregroundMark x1="85223" y1="25817" x2="86512" y2="24346"/>
                        <a14:foregroundMark x1="88660" y1="21895" x2="94158" y2="21078"/>
                        <a14:foregroundMark x1="94158" y1="21078" x2="96907" y2="21078"/>
                        <a14:backgroundMark x1="51890" y1="49837" x2="56701" y2="47386"/>
                        <a14:backgroundMark x1="56701" y1="47386" x2="58076" y2="45915"/>
                        <a14:backgroundMark x1="50172" y1="30882" x2="58763" y2="35784"/>
                        <a14:backgroundMark x1="80069" y1="24837" x2="80069" y2="25000"/>
                        <a14:backgroundMark x1="81002" y1="24766" x2="81384" y2="24615"/>
                        <a14:backgroundMark x1="87285" y1="19771" x2="87285" y2="19771"/>
                        <a14:backgroundMark x1="87457" y1="19771" x2="87457" y2="19771"/>
                        <a14:backgroundMark x1="74914" y1="12582" x2="74914" y2="12582"/>
                        <a14:backgroundMark x1="74914" y1="12418" x2="74914" y2="12418"/>
                        <a14:backgroundMark x1="85911" y1="27451" x2="85911" y2="27451"/>
                        <a14:backgroundMark x1="85911" y1="27451" x2="85911" y2="27451"/>
                        <a14:backgroundMark x1="59278" y1="28595" x2="59278" y2="28595"/>
                        <a14:backgroundMark x1="59278" y1="28595" x2="60137" y2="28758"/>
                        <a14:backgroundMark x1="69759" y1="33170" x2="69759" y2="33170"/>
                        <a14:backgroundMark x1="69759" y1="33333" x2="69759" y2="33333"/>
                        <a14:backgroundMark x1="24399" y1="56863" x2="24399" y2="56863"/>
                        <a14:backgroundMark x1="24399" y1="56863" x2="24399" y2="56863"/>
                        <a14:backgroundMark x1="84192" y1="24346" x2="84192" y2="24346"/>
                        <a14:backgroundMark x1="84192" y1="24346" x2="84192" y2="24346"/>
                      </a14:backgroundRemoval>
                    </a14:imgEffect>
                  </a14:imgLayer>
                </a14:imgProps>
              </a:ext>
            </a:extLst>
          </a:blip>
          <a:stretch>
            <a:fillRect/>
          </a:stretch>
        </p:blipFill>
        <p:spPr>
          <a:xfrm>
            <a:off x="9725898" y="-145220"/>
            <a:ext cx="2466103" cy="2593221"/>
          </a:xfrm>
          <a:prstGeom prst="rect">
            <a:avLst/>
          </a:prstGeom>
        </p:spPr>
      </p:pic>
    </p:spTree>
    <p:extLst>
      <p:ext uri="{BB962C8B-B14F-4D97-AF65-F5344CB8AC3E}">
        <p14:creationId xmlns:p14="http://schemas.microsoft.com/office/powerpoint/2010/main" val="831303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E2CD-8453-4AE2-A2DB-7F4B30B5E6F5}"/>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759A7F-AEB4-4350-BCA7-593D18668E27}"/>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F0C88-D320-49BF-91EA-062FE4315B3C}"/>
              </a:ext>
            </a:extLst>
          </p:cNvPr>
          <p:cNvSpPr>
            <a:spLocks noGrp="1"/>
          </p:cNvSpPr>
          <p:nvPr>
            <p:ph type="dt" sz="half" idx="10"/>
          </p:nvPr>
        </p:nvSpPr>
        <p:spPr/>
        <p:txBody>
          <a:bodyPr/>
          <a:lstStyle/>
          <a:p>
            <a:fld id="{FC9628D2-4C12-4B8D-AB9E-F33EE2315CF4}" type="datetime11">
              <a:rPr lang="en-US" smtClean="0"/>
              <a:t>01:59:28</a:t>
            </a:fld>
            <a:endParaRPr lang="en-US"/>
          </a:p>
        </p:txBody>
      </p:sp>
      <p:sp>
        <p:nvSpPr>
          <p:cNvPr id="5" name="Footer Placeholder 4">
            <a:extLst>
              <a:ext uri="{FF2B5EF4-FFF2-40B4-BE49-F238E27FC236}">
                <a16:creationId xmlns:a16="http://schemas.microsoft.com/office/drawing/2014/main" id="{121AC2AB-CFD6-4943-B4E1-ED6733439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B4082-7A43-47E2-BD2B-D60958FF994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831035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AFBB-BBC9-4F85-B11E-DD499C716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F29A6-04D4-4DD0-B83E-40FE5078F1AD}"/>
              </a:ext>
            </a:extLst>
          </p:cNvPr>
          <p:cNvSpPr>
            <a:spLocks noGrp="1"/>
          </p:cNvSpPr>
          <p:nvPr>
            <p:ph sz="half" idx="1"/>
          </p:nvPr>
        </p:nvSpPr>
        <p:spPr>
          <a:xfrm>
            <a:off x="867226" y="1825626"/>
            <a:ext cx="3477383" cy="4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B61691-39B1-4DFA-818D-F6AD7E10CCDE}"/>
              </a:ext>
            </a:extLst>
          </p:cNvPr>
          <p:cNvSpPr>
            <a:spLocks noGrp="1"/>
          </p:cNvSpPr>
          <p:nvPr>
            <p:ph type="dt" sz="half" idx="10"/>
          </p:nvPr>
        </p:nvSpPr>
        <p:spPr>
          <a:xfrm>
            <a:off x="0" y="6492875"/>
            <a:ext cx="2743200" cy="365125"/>
          </a:xfrm>
        </p:spPr>
        <p:txBody>
          <a:bodyPr/>
          <a:lstStyle/>
          <a:p>
            <a:fld id="{08601F15-524F-452F-B52A-CF67421CF70B}" type="datetime11">
              <a:rPr lang="en-US" smtClean="0"/>
              <a:t>01:59:28</a:t>
            </a:fld>
            <a:endParaRPr lang="en-US"/>
          </a:p>
        </p:txBody>
      </p:sp>
      <p:sp>
        <p:nvSpPr>
          <p:cNvPr id="6" name="Footer Placeholder 5">
            <a:extLst>
              <a:ext uri="{FF2B5EF4-FFF2-40B4-BE49-F238E27FC236}">
                <a16:creationId xmlns:a16="http://schemas.microsoft.com/office/drawing/2014/main" id="{B0CB7097-61BA-4F39-9CC2-39949FC44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0CC6D-38D8-469A-9EA0-A95AFB402330}"/>
              </a:ext>
            </a:extLst>
          </p:cNvPr>
          <p:cNvSpPr>
            <a:spLocks noGrp="1"/>
          </p:cNvSpPr>
          <p:nvPr>
            <p:ph type="sldNum" sz="quarter" idx="12"/>
          </p:nvPr>
        </p:nvSpPr>
        <p:spPr>
          <a:xfrm>
            <a:off x="0" y="6133950"/>
            <a:ext cx="2743200" cy="365125"/>
          </a:xfrm>
        </p:spPr>
        <p:txBody>
          <a:bodyPr/>
          <a:lstStyle>
            <a:lvl1pPr algn="l">
              <a:defRPr/>
            </a:lvl1pPr>
          </a:lstStyle>
          <a:p>
            <a:fld id="{00000000-1234-1234-1234-123412341234}" type="slidenum">
              <a:rPr lang="en" smtClean="0"/>
              <a:pPr/>
              <a:t>‹#›</a:t>
            </a:fld>
            <a:endParaRPr lang="en"/>
          </a:p>
        </p:txBody>
      </p:sp>
      <p:sp>
        <p:nvSpPr>
          <p:cNvPr id="9" name="Content Placeholder 2">
            <a:extLst>
              <a:ext uri="{FF2B5EF4-FFF2-40B4-BE49-F238E27FC236}">
                <a16:creationId xmlns:a16="http://schemas.microsoft.com/office/drawing/2014/main" id="{3C967B09-09DD-4F9F-9D02-288C7D581D9D}"/>
              </a:ext>
            </a:extLst>
          </p:cNvPr>
          <p:cNvSpPr>
            <a:spLocks noGrp="1"/>
          </p:cNvSpPr>
          <p:nvPr>
            <p:ph sz="half" idx="13"/>
          </p:nvPr>
        </p:nvSpPr>
        <p:spPr>
          <a:xfrm>
            <a:off x="4455282" y="1847850"/>
            <a:ext cx="3351591" cy="42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F0AF4D3A-4B97-4EA3-9397-B4B2A8930C2D}"/>
              </a:ext>
            </a:extLst>
          </p:cNvPr>
          <p:cNvSpPr>
            <a:spLocks noGrp="1"/>
          </p:cNvSpPr>
          <p:nvPr>
            <p:ph sz="half" idx="14"/>
          </p:nvPr>
        </p:nvSpPr>
        <p:spPr>
          <a:xfrm>
            <a:off x="8002210" y="1825626"/>
            <a:ext cx="3351591" cy="4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C240C08E-7BC7-424A-BCFC-07E45DFA89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299" b="94253" l="692" r="96194">
                        <a14:foregroundMark x1="36678" y1="63793" x2="17301" y2="72989"/>
                        <a14:foregroundMark x1="17301" y1="72989" x2="11765" y2="74713"/>
                        <a14:foregroundMark x1="9170" y1="77011" x2="6574" y2="79310"/>
                        <a14:foregroundMark x1="11765" y1="74713" x2="9170" y2="77011"/>
                        <a14:foregroundMark x1="6574" y1="79310" x2="12111" y2="80460"/>
                        <a14:foregroundMark x1="18859" y1="77011" x2="21107" y2="75862"/>
                        <a14:foregroundMark x1="12111" y1="80460" x2="18859" y2="77011"/>
                        <a14:foregroundMark x1="4844" y1="61494" x2="2768" y2="66092"/>
                        <a14:foregroundMark x1="59170" y1="52299" x2="40830" y2="66092"/>
                        <a14:foregroundMark x1="40484" y1="79310" x2="39792" y2="77011"/>
                        <a14:foregroundMark x1="28720" y1="93103" x2="31142" y2="93103"/>
                        <a14:foregroundMark x1="84775" y1="10920" x2="87889" y2="18391"/>
                        <a14:foregroundMark x1="87889" y1="18391" x2="93426" y2="14943"/>
                        <a14:foregroundMark x1="93426" y1="14943" x2="88927" y2="8621"/>
                        <a14:foregroundMark x1="88927" y1="8621" x2="84429" y2="9195"/>
                        <a14:foregroundMark x1="92388" y1="39655" x2="92388" y2="43678"/>
                        <a14:foregroundMark x1="92388" y1="34483" x2="92388" y2="39655"/>
                        <a14:foregroundMark x1="94251" y1="39655" x2="95848" y2="36207"/>
                        <a14:foregroundMark x1="92388" y1="43678" x2="94251" y2="39655"/>
                        <a14:foregroundMark x1="95848" y1="36207" x2="95156" y2="35057"/>
                        <a14:foregroundMark x1="83178" y1="35057" x2="83045" y2="35632"/>
                        <a14:foregroundMark x1="83444" y1="33908" x2="83178" y2="35057"/>
                        <a14:foregroundMark x1="84110" y1="31034" x2="83444" y2="33908"/>
                        <a14:foregroundMark x1="86505" y1="20690" x2="84110" y2="31034"/>
                        <a14:foregroundMark x1="85813" y1="2299" x2="85813" y2="2299"/>
                        <a14:foregroundMark x1="92042" y1="4023" x2="94464" y2="7471"/>
                        <a14:foregroundMark x1="95502" y1="14368" x2="96194" y2="17816"/>
                        <a14:foregroundMark x1="16955" y1="90230" x2="21799" y2="94253"/>
                        <a14:foregroundMark x1="21799" y1="94253" x2="24567" y2="91379"/>
                        <a14:foregroundMark x1="85813" y1="58046" x2="86159" y2="57471"/>
                        <a14:foregroundMark x1="89965" y1="2299" x2="95502" y2="5172"/>
                        <a14:foregroundMark x1="95502" y1="5172" x2="93772" y2="3448"/>
                        <a14:foregroundMark x1="82353" y1="33333" x2="82353" y2="33333"/>
                        <a14:backgroundMark x1="83737" y1="33908" x2="83737" y2="33908"/>
                        <a14:backgroundMark x1="83737" y1="33908" x2="83737" y2="33908"/>
                        <a14:backgroundMark x1="83391" y1="35057" x2="83391" y2="35057"/>
                        <a14:backgroundMark x1="83391" y1="35057" x2="83391" y2="35057"/>
                        <a14:backgroundMark x1="98616" y1="39655" x2="98616" y2="39655"/>
                        <a14:backgroundMark x1="83045" y1="36207" x2="83045" y2="36207"/>
                        <a14:backgroundMark x1="11419" y1="77011" x2="11419" y2="77011"/>
                        <a14:backgroundMark x1="55017" y1="52299" x2="55017" y2="52299"/>
                        <a14:backgroundMark x1="80623" y1="31034" x2="80623" y2="31034"/>
                        <a14:backgroundMark x1="80623" y1="31034" x2="80623" y2="31034"/>
                        <a14:backgroundMark x1="80623" y1="31034" x2="80623" y2="31034"/>
                      </a14:backgroundRemoval>
                    </a14:imgEffect>
                  </a14:imgLayer>
                </a14:imgProps>
              </a:ext>
            </a:extLst>
          </a:blip>
          <a:stretch>
            <a:fillRect/>
          </a:stretch>
        </p:blipFill>
        <p:spPr>
          <a:xfrm>
            <a:off x="1" y="-60097"/>
            <a:ext cx="2201655" cy="1325564"/>
          </a:xfrm>
          <a:prstGeom prst="rect">
            <a:avLst/>
          </a:prstGeom>
        </p:spPr>
      </p:pic>
      <p:pic>
        <p:nvPicPr>
          <p:cNvPr id="11" name="Picture 10">
            <a:extLst>
              <a:ext uri="{FF2B5EF4-FFF2-40B4-BE49-F238E27FC236}">
                <a16:creationId xmlns:a16="http://schemas.microsoft.com/office/drawing/2014/main" id="{7907B97F-5666-4E64-AD5C-2C3B053A08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299" b="94253" l="692" r="96194">
                        <a14:foregroundMark x1="36678" y1="63793" x2="17301" y2="72989"/>
                        <a14:foregroundMark x1="17301" y1="72989" x2="11765" y2="74713"/>
                        <a14:foregroundMark x1="9170" y1="77011" x2="6574" y2="79310"/>
                        <a14:foregroundMark x1="11765" y1="74713" x2="9170" y2="77011"/>
                        <a14:foregroundMark x1="6574" y1="79310" x2="12111" y2="80460"/>
                        <a14:foregroundMark x1="18859" y1="77011" x2="21107" y2="75862"/>
                        <a14:foregroundMark x1="12111" y1="80460" x2="18859" y2="77011"/>
                        <a14:foregroundMark x1="4844" y1="61494" x2="2768" y2="66092"/>
                        <a14:foregroundMark x1="59170" y1="52299" x2="40830" y2="66092"/>
                        <a14:foregroundMark x1="40484" y1="79310" x2="39792" y2="77011"/>
                        <a14:foregroundMark x1="28720" y1="93103" x2="31142" y2="93103"/>
                        <a14:foregroundMark x1="84775" y1="10920" x2="87889" y2="18391"/>
                        <a14:foregroundMark x1="87889" y1="18391" x2="93426" y2="14943"/>
                        <a14:foregroundMark x1="93426" y1="14943" x2="88927" y2="8621"/>
                        <a14:foregroundMark x1="88927" y1="8621" x2="84429" y2="9195"/>
                        <a14:foregroundMark x1="92388" y1="39655" x2="92388" y2="43678"/>
                        <a14:foregroundMark x1="92388" y1="34483" x2="92388" y2="39655"/>
                        <a14:foregroundMark x1="94251" y1="39655" x2="95848" y2="36207"/>
                        <a14:foregroundMark x1="92388" y1="43678" x2="94251" y2="39655"/>
                        <a14:foregroundMark x1="95848" y1="36207" x2="95156" y2="35057"/>
                        <a14:foregroundMark x1="83178" y1="35057" x2="83045" y2="35632"/>
                        <a14:foregroundMark x1="83444" y1="33908" x2="83178" y2="35057"/>
                        <a14:foregroundMark x1="84110" y1="31034" x2="83444" y2="33908"/>
                        <a14:foregroundMark x1="86505" y1="20690" x2="84110" y2="31034"/>
                        <a14:foregroundMark x1="85813" y1="2299" x2="85813" y2="2299"/>
                        <a14:foregroundMark x1="92042" y1="4023" x2="94464" y2="7471"/>
                        <a14:foregroundMark x1="95502" y1="14368" x2="96194" y2="17816"/>
                        <a14:foregroundMark x1="16955" y1="90230" x2="21799" y2="94253"/>
                        <a14:foregroundMark x1="21799" y1="94253" x2="24567" y2="91379"/>
                        <a14:foregroundMark x1="85813" y1="58046" x2="86159" y2="57471"/>
                        <a14:foregroundMark x1="89965" y1="2299" x2="95502" y2="5172"/>
                        <a14:foregroundMark x1="95502" y1="5172" x2="93772" y2="3448"/>
                        <a14:foregroundMark x1="82353" y1="33333" x2="82353" y2="33333"/>
                        <a14:backgroundMark x1="83737" y1="33908" x2="83737" y2="33908"/>
                        <a14:backgroundMark x1="83737" y1="33908" x2="83737" y2="33908"/>
                        <a14:backgroundMark x1="83391" y1="35057" x2="83391" y2="35057"/>
                        <a14:backgroundMark x1="83391" y1="35057" x2="83391" y2="35057"/>
                        <a14:backgroundMark x1="98616" y1="39655" x2="98616" y2="39655"/>
                        <a14:backgroundMark x1="83045" y1="36207" x2="83045" y2="36207"/>
                        <a14:backgroundMark x1="11419" y1="77011" x2="11419" y2="77011"/>
                        <a14:backgroundMark x1="55017" y1="52299" x2="55017" y2="52299"/>
                        <a14:backgroundMark x1="80623" y1="31034" x2="80623" y2="31034"/>
                        <a14:backgroundMark x1="80623" y1="31034" x2="80623" y2="31034"/>
                        <a14:backgroundMark x1="80623" y1="31034" x2="80623" y2="31034"/>
                      </a14:backgroundRemoval>
                    </a14:imgEffect>
                  </a14:imgLayer>
                </a14:imgProps>
              </a:ext>
            </a:extLst>
          </a:blip>
          <a:stretch>
            <a:fillRect/>
          </a:stretch>
        </p:blipFill>
        <p:spPr>
          <a:xfrm>
            <a:off x="1" y="-60097"/>
            <a:ext cx="2201655" cy="1325564"/>
          </a:xfrm>
          <a:prstGeom prst="rect">
            <a:avLst/>
          </a:prstGeom>
        </p:spPr>
      </p:pic>
    </p:spTree>
    <p:extLst>
      <p:ext uri="{BB962C8B-B14F-4D97-AF65-F5344CB8AC3E}">
        <p14:creationId xmlns:p14="http://schemas.microsoft.com/office/powerpoint/2010/main" val="891013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70E3-19DA-4523-9883-B749A637B3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EB34A3-1A20-4110-B36C-FAC3D8D1443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FB676B-D2EC-4D1B-BB88-2F25AB19BF7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5E6773-CAFC-4286-95B0-B3F9DFE5788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D0EEEB-8BF9-48AC-ADD2-CD7FFCADB885}"/>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C925A2-7A43-47D0-AE17-9B3346FA2E93}"/>
              </a:ext>
            </a:extLst>
          </p:cNvPr>
          <p:cNvSpPr>
            <a:spLocks noGrp="1"/>
          </p:cNvSpPr>
          <p:nvPr>
            <p:ph type="dt" sz="half" idx="10"/>
          </p:nvPr>
        </p:nvSpPr>
        <p:spPr/>
        <p:txBody>
          <a:bodyPr/>
          <a:lstStyle/>
          <a:p>
            <a:fld id="{4D4C907F-7E83-4D23-9B72-35C69925A348}" type="datetime11">
              <a:rPr lang="en-US" smtClean="0"/>
              <a:t>01:59:28</a:t>
            </a:fld>
            <a:endParaRPr lang="en-US"/>
          </a:p>
        </p:txBody>
      </p:sp>
      <p:sp>
        <p:nvSpPr>
          <p:cNvPr id="8" name="Footer Placeholder 7">
            <a:extLst>
              <a:ext uri="{FF2B5EF4-FFF2-40B4-BE49-F238E27FC236}">
                <a16:creationId xmlns:a16="http://schemas.microsoft.com/office/drawing/2014/main" id="{754B5DE3-0483-4954-9C1D-AA552DA219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3F99E-9C22-44C4-A1F1-445A7B610669}"/>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10918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793-8792-4349-A111-27C33C5313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5F3D83-B612-46C5-8497-2F7F4352CCDF}"/>
              </a:ext>
            </a:extLst>
          </p:cNvPr>
          <p:cNvSpPr>
            <a:spLocks noGrp="1"/>
          </p:cNvSpPr>
          <p:nvPr>
            <p:ph type="dt" sz="half" idx="10"/>
          </p:nvPr>
        </p:nvSpPr>
        <p:spPr/>
        <p:txBody>
          <a:bodyPr/>
          <a:lstStyle/>
          <a:p>
            <a:fld id="{774E234E-A08D-4E7C-A14F-84F34C824AE1}" type="datetime11">
              <a:rPr lang="en-US" smtClean="0"/>
              <a:t>01:59:28</a:t>
            </a:fld>
            <a:endParaRPr lang="en-US"/>
          </a:p>
        </p:txBody>
      </p:sp>
      <p:sp>
        <p:nvSpPr>
          <p:cNvPr id="4" name="Footer Placeholder 3">
            <a:extLst>
              <a:ext uri="{FF2B5EF4-FFF2-40B4-BE49-F238E27FC236}">
                <a16:creationId xmlns:a16="http://schemas.microsoft.com/office/drawing/2014/main" id="{1AA60052-AD40-421C-B1B4-7D026E44DA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FBC58-331A-4F9D-B558-5586958E77DA}"/>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84090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95B019-1DD4-40F3-BABD-4C2E851B7393}"/>
              </a:ext>
            </a:extLst>
          </p:cNvPr>
          <p:cNvSpPr>
            <a:spLocks noGrp="1"/>
          </p:cNvSpPr>
          <p:nvPr>
            <p:ph type="dt" sz="half" idx="10"/>
          </p:nvPr>
        </p:nvSpPr>
        <p:spPr/>
        <p:txBody>
          <a:bodyPr/>
          <a:lstStyle/>
          <a:p>
            <a:fld id="{82DD79DF-D413-4435-93F3-7EE96816B362}" type="datetime11">
              <a:rPr lang="en-US" smtClean="0"/>
              <a:t>01:59:28</a:t>
            </a:fld>
            <a:endParaRPr lang="en-US"/>
          </a:p>
        </p:txBody>
      </p:sp>
      <p:sp>
        <p:nvSpPr>
          <p:cNvPr id="3" name="Footer Placeholder 2">
            <a:extLst>
              <a:ext uri="{FF2B5EF4-FFF2-40B4-BE49-F238E27FC236}">
                <a16:creationId xmlns:a16="http://schemas.microsoft.com/office/drawing/2014/main" id="{4BF3DB99-82E2-4607-B4D7-E2CC57BFBD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32271F-BA42-4F21-85DC-93625C450721}"/>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629812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DE7B-E60C-4239-9A45-73B67E91485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B3E26BA-18BA-4C52-84F6-5F740811D70E}"/>
              </a:ext>
            </a:extLst>
          </p:cNvPr>
          <p:cNvSpPr>
            <a:spLocks noGrp="1"/>
          </p:cNvSpPr>
          <p:nvPr>
            <p:ph idx="1"/>
          </p:nvPr>
        </p:nvSpPr>
        <p:spPr>
          <a:xfrm>
            <a:off x="838200" y="1825626"/>
            <a:ext cx="10515600" cy="4303713"/>
          </a:xfrm>
        </p:spPr>
        <p:txBody>
          <a:bodyPr/>
          <a:lstStyle>
            <a:lvl1pPr marL="457189" indent="-457189">
              <a:buFont typeface="Wingdings" panose="05000000000000000000" pitchFamily="2" charset="2"/>
              <a:buChar char="z"/>
              <a:defRPr/>
            </a:lvl1pPr>
            <a:lvl2pPr marL="838179" indent="-380990">
              <a:buFont typeface="Wingdings" panose="05000000000000000000" pitchFamily="2" charset="2"/>
              <a:buChar char="J"/>
              <a:defRPr/>
            </a:lvl2pPr>
            <a:lvl3pPr marL="1295368" indent="-380990">
              <a:buFont typeface="Wingdings" panose="05000000000000000000" pitchFamily="2" charset="2"/>
              <a:buChar char="ÿ"/>
              <a:defRPr/>
            </a:lvl3pPr>
            <a:lvl4pPr marL="1752556" indent="-380990">
              <a:buFont typeface="Wingdings" panose="05000000000000000000" pitchFamily="2" charset="2"/>
              <a:buChar char="ü"/>
              <a:defRPr/>
            </a:lvl4pPr>
            <a:lvl5pPr marL="2209745" indent="-380990">
              <a:buFont typeface="Wingdings" panose="05000000000000000000" pitchFamily="2" charset="2"/>
              <a:buChar char="ü"/>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F7432CD1-5399-4057-9369-42EE53B88489}"/>
              </a:ext>
            </a:extLst>
          </p:cNvPr>
          <p:cNvSpPr>
            <a:spLocks noGrp="1"/>
          </p:cNvSpPr>
          <p:nvPr>
            <p:ph type="dt" sz="half" idx="10"/>
          </p:nvPr>
        </p:nvSpPr>
        <p:spPr>
          <a:xfrm>
            <a:off x="9448800" y="6129339"/>
            <a:ext cx="2743200" cy="365125"/>
          </a:xfrm>
        </p:spPr>
        <p:txBody>
          <a:bodyPr/>
          <a:lstStyle>
            <a:lvl1pPr algn="r">
              <a:defRPr/>
            </a:lvl1p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A978DFC8-F3C2-4320-B34B-FA4289AC3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AE213-7D7B-4760-931A-75FFA6A73978}"/>
              </a:ext>
            </a:extLst>
          </p:cNvPr>
          <p:cNvSpPr>
            <a:spLocks noGrp="1"/>
          </p:cNvSpPr>
          <p:nvPr>
            <p:ph type="sldNum" sz="quarter" idx="12"/>
          </p:nvPr>
        </p:nvSpPr>
        <p:spPr>
          <a:xfrm>
            <a:off x="9448800" y="6492875"/>
            <a:ext cx="2743200" cy="365125"/>
          </a:xfrm>
        </p:spPr>
        <p:txBody>
          <a:bodyPr/>
          <a:lstStyle/>
          <a:p>
            <a:fld id="{9DBE77BA-FC31-470B-8C17-4416E1A405BE}" type="slidenum">
              <a:rPr lang="en-US" smtClean="0"/>
              <a:t>‹#›</a:t>
            </a:fld>
            <a:endParaRPr lang="en-US"/>
          </a:p>
        </p:txBody>
      </p:sp>
      <p:pic>
        <p:nvPicPr>
          <p:cNvPr id="8" name="Picture 7">
            <a:extLst>
              <a:ext uri="{FF2B5EF4-FFF2-40B4-BE49-F238E27FC236}">
                <a16:creationId xmlns:a16="http://schemas.microsoft.com/office/drawing/2014/main" id="{BB2E590C-FEDC-46DC-ACFC-6F8925E1881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4" b="89706" l="7732" r="98625">
                        <a14:foregroundMark x1="24399" y1="34314" x2="25086" y2="34641"/>
                        <a14:foregroundMark x1="24570" y1="32843" x2="25086" y2="36111"/>
                        <a14:foregroundMark x1="24399" y1="33824" x2="25773" y2="35621"/>
                        <a14:foregroundMark x1="8763" y1="66830" x2="8591" y2="68791"/>
                        <a14:foregroundMark x1="7732" y1="67810" x2="10997" y2="67974"/>
                        <a14:foregroundMark x1="20275" y1="59150" x2="14948" y2="58007"/>
                        <a14:foregroundMark x1="14948" y1="58007" x2="15979" y2="60948"/>
                        <a14:foregroundMark x1="25945" y1="52451" x2="26976" y2="52614"/>
                        <a14:foregroundMark x1="26976" y1="52288" x2="28351" y2="53758"/>
                        <a14:foregroundMark x1="28179" y1="52778" x2="26976" y2="54412"/>
                        <a14:foregroundMark x1="26289" y1="54902" x2="26976" y2="51307"/>
                        <a14:foregroundMark x1="26632" y1="51144" x2="26117" y2="54902"/>
                        <a14:foregroundMark x1="25601" y1="51797" x2="25945" y2="55556"/>
                        <a14:foregroundMark x1="26289" y1="51144" x2="24914" y2="52614"/>
                        <a14:foregroundMark x1="63918" y1="61601" x2="65979" y2="61765"/>
                        <a14:foregroundMark x1="80584" y1="66667" x2="80069" y2="67484"/>
                        <a14:foregroundMark x1="86082" y1="45261" x2="83505" y2="44444"/>
                        <a14:foregroundMark x1="85911" y1="44444" x2="86598" y2="50000"/>
                        <a14:foregroundMark x1="86598" y1="50000" x2="87285" y2="44608"/>
                        <a14:foregroundMark x1="87285" y1="44608" x2="84708" y2="43954"/>
                        <a14:foregroundMark x1="86426" y1="44608" x2="85739" y2="48039"/>
                        <a14:foregroundMark x1="88660" y1="33170" x2="90034" y2="37092"/>
                        <a14:foregroundMark x1="98625" y1="21732" x2="89175" y2="20752"/>
                        <a14:foregroundMark x1="91065" y1="21569" x2="98625" y2="22386"/>
                        <a14:foregroundMark x1="98110" y1="21242" x2="98454" y2="21569"/>
                        <a14:foregroundMark x1="98454" y1="22059" x2="96564" y2="21732"/>
                        <a14:foregroundMark x1="51546" y1="54248" x2="48969" y2="54085"/>
                        <a14:foregroundMark x1="51890" y1="54739" x2="50687" y2="57516"/>
                        <a14:foregroundMark x1="54467" y1="57190" x2="58076" y2="58007"/>
                        <a14:foregroundMark x1="71134" y1="34967" x2="71134" y2="34967"/>
                        <a14:foregroundMark x1="71134" y1="34967" x2="71134" y2="34967"/>
                        <a14:foregroundMark x1="71821" y1="34804" x2="71821" y2="34804"/>
                        <a14:foregroundMark x1="71821" y1="34804" x2="71134" y2="35948"/>
                        <a14:foregroundMark x1="71649" y1="35131" x2="79725" y2="27614"/>
                        <a14:foregroundMark x1="79725" y1="27614" x2="85223" y2="25817"/>
                        <a14:foregroundMark x1="86512" y1="24346" x2="88660" y2="21895"/>
                        <a14:foregroundMark x1="85223" y1="25817" x2="86512" y2="24346"/>
                        <a14:foregroundMark x1="88660" y1="21895" x2="94158" y2="21078"/>
                        <a14:foregroundMark x1="94158" y1="21078" x2="96907" y2="21078"/>
                        <a14:backgroundMark x1="51890" y1="49837" x2="56701" y2="47386"/>
                        <a14:backgroundMark x1="56701" y1="47386" x2="58076" y2="45915"/>
                        <a14:backgroundMark x1="50172" y1="30882" x2="58763" y2="35784"/>
                        <a14:backgroundMark x1="80069" y1="24837" x2="80069" y2="25000"/>
                        <a14:backgroundMark x1="81002" y1="24766" x2="81384" y2="24615"/>
                        <a14:backgroundMark x1="87285" y1="19771" x2="87285" y2="19771"/>
                        <a14:backgroundMark x1="87457" y1="19771" x2="87457" y2="19771"/>
                        <a14:backgroundMark x1="74914" y1="12582" x2="74914" y2="12582"/>
                        <a14:backgroundMark x1="74914" y1="12418" x2="74914" y2="12418"/>
                        <a14:backgroundMark x1="85911" y1="27451" x2="85911" y2="27451"/>
                        <a14:backgroundMark x1="85911" y1="27451" x2="85911" y2="27451"/>
                        <a14:backgroundMark x1="59278" y1="28595" x2="59278" y2="28595"/>
                        <a14:backgroundMark x1="59278" y1="28595" x2="60137" y2="28758"/>
                        <a14:backgroundMark x1="69759" y1="33170" x2="69759" y2="33170"/>
                        <a14:backgroundMark x1="69759" y1="33333" x2="69759" y2="33333"/>
                        <a14:backgroundMark x1="24399" y1="56863" x2="24399" y2="56863"/>
                        <a14:backgroundMark x1="24399" y1="56863" x2="24399" y2="56863"/>
                        <a14:backgroundMark x1="84192" y1="24346" x2="84192" y2="24346"/>
                        <a14:backgroundMark x1="84192" y1="24346" x2="84192" y2="24346"/>
                      </a14:backgroundRemoval>
                    </a14:imgEffect>
                  </a14:imgLayer>
                </a14:imgProps>
              </a:ext>
            </a:extLst>
          </a:blip>
          <a:stretch>
            <a:fillRect/>
          </a:stretch>
        </p:blipFill>
        <p:spPr>
          <a:xfrm>
            <a:off x="9725898" y="-145220"/>
            <a:ext cx="2466103" cy="2593221"/>
          </a:xfrm>
          <a:prstGeom prst="rect">
            <a:avLst/>
          </a:prstGeom>
        </p:spPr>
      </p:pic>
    </p:spTree>
    <p:extLst>
      <p:ext uri="{BB962C8B-B14F-4D97-AF65-F5344CB8AC3E}">
        <p14:creationId xmlns:p14="http://schemas.microsoft.com/office/powerpoint/2010/main" val="20686646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7CA5-2638-4AD6-A4DF-415EF5132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3643-6A15-4547-A59C-5E7692649AE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2D6B79-29BA-4335-810C-3E0EFC54C67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59B8D-4F88-425D-94F4-454F2D62EA9D}"/>
              </a:ext>
            </a:extLst>
          </p:cNvPr>
          <p:cNvSpPr>
            <a:spLocks noGrp="1"/>
          </p:cNvSpPr>
          <p:nvPr>
            <p:ph type="dt" sz="half" idx="10"/>
          </p:nvPr>
        </p:nvSpPr>
        <p:spPr/>
        <p:txBody>
          <a:bodyPr/>
          <a:lstStyle/>
          <a:p>
            <a:fld id="{4607C624-0260-4641-8C35-C01319CCA3B5}" type="datetime11">
              <a:rPr lang="en-US" smtClean="0"/>
              <a:t>01:59:28</a:t>
            </a:fld>
            <a:endParaRPr lang="en-US"/>
          </a:p>
        </p:txBody>
      </p:sp>
      <p:sp>
        <p:nvSpPr>
          <p:cNvPr id="6" name="Footer Placeholder 5">
            <a:extLst>
              <a:ext uri="{FF2B5EF4-FFF2-40B4-BE49-F238E27FC236}">
                <a16:creationId xmlns:a16="http://schemas.microsoft.com/office/drawing/2014/main" id="{AD59AB56-7FBB-401B-B1E0-BD07E97FFB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3F1C6-046C-445C-9AE4-A75F24FADAC5}"/>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334135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3B0F-82C1-4340-B5B5-AAFC768F6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E2D7F-85BF-40F6-9336-65D70329943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7B5035E-4217-4AC1-A39F-C1D028C27B0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C9419-03C9-445B-AEA2-B06D87A7A69D}"/>
              </a:ext>
            </a:extLst>
          </p:cNvPr>
          <p:cNvSpPr>
            <a:spLocks noGrp="1"/>
          </p:cNvSpPr>
          <p:nvPr>
            <p:ph type="dt" sz="half" idx="10"/>
          </p:nvPr>
        </p:nvSpPr>
        <p:spPr/>
        <p:txBody>
          <a:bodyPr/>
          <a:lstStyle/>
          <a:p>
            <a:fld id="{A926FC3A-A131-4C35-A8B6-E878EE16E19B}" type="datetime11">
              <a:rPr lang="en-US" smtClean="0"/>
              <a:t>01:59:28</a:t>
            </a:fld>
            <a:endParaRPr lang="en-US"/>
          </a:p>
        </p:txBody>
      </p:sp>
      <p:sp>
        <p:nvSpPr>
          <p:cNvPr id="6" name="Footer Placeholder 5">
            <a:extLst>
              <a:ext uri="{FF2B5EF4-FFF2-40B4-BE49-F238E27FC236}">
                <a16:creationId xmlns:a16="http://schemas.microsoft.com/office/drawing/2014/main" id="{BA6E4A34-63CA-4057-A14F-A7F932D746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1FF0D-70E3-4F8E-9E00-9A486C724822}"/>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60533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5CE7-D066-4BED-811D-E432C9AE28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BA61F1-C1A2-453E-A345-64B0113E01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0D070-A4EC-4B12-B84D-264B35FAA8F7}"/>
              </a:ext>
            </a:extLst>
          </p:cNvPr>
          <p:cNvSpPr>
            <a:spLocks noGrp="1"/>
          </p:cNvSpPr>
          <p:nvPr>
            <p:ph type="dt" sz="half" idx="10"/>
          </p:nvPr>
        </p:nvSpPr>
        <p:spPr/>
        <p:txBody>
          <a:bodyPr/>
          <a:lstStyle/>
          <a:p>
            <a:fld id="{B753CC1F-2222-4D5D-A8DC-484322906145}" type="datetime11">
              <a:rPr lang="en-US" smtClean="0"/>
              <a:t>01:59:28</a:t>
            </a:fld>
            <a:endParaRPr lang="en-US"/>
          </a:p>
        </p:txBody>
      </p:sp>
      <p:sp>
        <p:nvSpPr>
          <p:cNvPr id="5" name="Footer Placeholder 4">
            <a:extLst>
              <a:ext uri="{FF2B5EF4-FFF2-40B4-BE49-F238E27FC236}">
                <a16:creationId xmlns:a16="http://schemas.microsoft.com/office/drawing/2014/main" id="{DF678983-7CBA-4523-9C19-824F3F3F1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47B03-7E50-4C0D-9CC2-0929F0C6793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89815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0FFB5-077F-4EEC-8A03-A0AF0B29D55D}"/>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C564E0-B6D5-4367-AFDD-84134419F1E4}"/>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96860-C40F-478E-AD1F-40003886A5A7}"/>
              </a:ext>
            </a:extLst>
          </p:cNvPr>
          <p:cNvSpPr>
            <a:spLocks noGrp="1"/>
          </p:cNvSpPr>
          <p:nvPr>
            <p:ph type="dt" sz="half" idx="10"/>
          </p:nvPr>
        </p:nvSpPr>
        <p:spPr/>
        <p:txBody>
          <a:bodyPr/>
          <a:lstStyle/>
          <a:p>
            <a:fld id="{72E94EFC-7AD6-45C3-A0BD-A16CE9EAF8A1}" type="datetime11">
              <a:rPr lang="en-US" smtClean="0"/>
              <a:t>01:59:28</a:t>
            </a:fld>
            <a:endParaRPr lang="en-US"/>
          </a:p>
        </p:txBody>
      </p:sp>
      <p:sp>
        <p:nvSpPr>
          <p:cNvPr id="5" name="Footer Placeholder 4">
            <a:extLst>
              <a:ext uri="{FF2B5EF4-FFF2-40B4-BE49-F238E27FC236}">
                <a16:creationId xmlns:a16="http://schemas.microsoft.com/office/drawing/2014/main" id="{3287B646-AA8F-4B78-930B-9A71579E3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5A182-522D-4AF6-B135-DEAC030E32B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786069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body" type="tx" preserve="1">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r>
              <a:rPr lang="en-US"/>
              <a:t>Click to edit Master title style</a:t>
            </a:r>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pPr lvl="0"/>
            <a:r>
              <a:rPr lang="en-US"/>
              <a:t>Click to edit Master text styles</a:t>
            </a: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226942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8F7F-E97A-4212-A1AD-D5BA805D45AD}"/>
              </a:ext>
            </a:extLst>
          </p:cNvPr>
          <p:cNvSpPr>
            <a:spLocks noGrp="1"/>
          </p:cNvSpPr>
          <p:nvPr>
            <p:ph type="ctrTitle"/>
          </p:nvPr>
        </p:nvSpPr>
        <p:spPr>
          <a:xfrm>
            <a:off x="1524000" y="1122363"/>
            <a:ext cx="9144000" cy="2387600"/>
          </a:xfrm>
        </p:spPr>
        <p:txBody>
          <a:bodyPr anchor="b"/>
          <a:lstStyle>
            <a:lvl1pPr algn="ctr">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285FE73-3B32-4D13-835E-42A5A44B03B4}"/>
              </a:ext>
            </a:extLst>
          </p:cNvPr>
          <p:cNvSpPr>
            <a:spLocks noGrp="1"/>
          </p:cNvSpPr>
          <p:nvPr>
            <p:ph type="subTitle" idx="1"/>
          </p:nvPr>
        </p:nvSpPr>
        <p:spPr>
          <a:xfrm>
            <a:off x="1524000" y="3602037"/>
            <a:ext cx="9144000" cy="1655763"/>
          </a:xfrm>
        </p:spPr>
        <p:txBody>
          <a:bodyPr/>
          <a:lstStyle>
            <a:lvl1pPr marL="0" indent="0" algn="ctr">
              <a:buNone/>
              <a:defRPr sz="4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11" name="Picture 10">
            <a:extLst>
              <a:ext uri="{FF2B5EF4-FFF2-40B4-BE49-F238E27FC236}">
                <a16:creationId xmlns:a16="http://schemas.microsoft.com/office/drawing/2014/main" id="{E705C0FE-7C41-4559-B5EA-F1BC60BE9FB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4" b="89822" l="2025" r="95696">
                        <a14:foregroundMark x1="57975" y1="46819" x2="37975" y2="48982"/>
                        <a14:foregroundMark x1="37975" y1="48982" x2="33671" y2="58779"/>
                        <a14:foregroundMark x1="33671" y1="58779" x2="48101" y2="63868"/>
                        <a14:foregroundMark x1="32658" y1="48982" x2="70380" y2="59288"/>
                        <a14:foregroundMark x1="70380" y1="59288" x2="58481" y2="68575"/>
                        <a14:foregroundMark x1="58481" y1="68575" x2="69873" y2="60814"/>
                        <a14:foregroundMark x1="69873" y1="60814" x2="51899" y2="57761"/>
                        <a14:foregroundMark x1="51899" y1="57761" x2="41772" y2="69466"/>
                        <a14:foregroundMark x1="41772" y1="69466" x2="60253" y2="70992"/>
                        <a14:foregroundMark x1="60253" y1="70992" x2="69367" y2="62087"/>
                        <a14:foregroundMark x1="69367" y1="62087" x2="84051" y2="55598"/>
                        <a14:foregroundMark x1="84051" y1="55598" x2="94430" y2="63232"/>
                        <a14:foregroundMark x1="94430" y1="63232" x2="76709" y2="70102"/>
                        <a14:foregroundMark x1="76709" y1="70102" x2="16456" y2="72265"/>
                        <a14:foregroundMark x1="16456" y1="72265" x2="2278" y2="66285"/>
                        <a14:foregroundMark x1="2278" y1="66285" x2="10633" y2="56616"/>
                        <a14:foregroundMark x1="10633" y1="56616" x2="16709" y2="68702"/>
                        <a14:foregroundMark x1="16709" y1="68702" x2="32152" y2="75445"/>
                        <a14:foregroundMark x1="32152" y1="75445" x2="48861" y2="70356"/>
                        <a14:foregroundMark x1="48861" y1="70356" x2="44304" y2="58779"/>
                        <a14:foregroundMark x1="44304" y1="58779" x2="32911" y2="47074"/>
                        <a14:foregroundMark x1="32911" y1="47074" x2="52911" y2="41730"/>
                        <a14:foregroundMark x1="52911" y1="41730" x2="60000" y2="41476"/>
                        <a14:foregroundMark x1="30380" y1="43893" x2="37468" y2="42239"/>
                        <a14:foregroundMark x1="23291" y1="43893" x2="38987" y2="41349"/>
                        <a14:foregroundMark x1="37975" y1="38550" x2="24810" y2="43766"/>
                        <a14:foregroundMark x1="24557" y1="43639" x2="32405" y2="37913"/>
                        <a14:foregroundMark x1="34177" y1="38677" x2="24051" y2="40204"/>
                        <a14:foregroundMark x1="24557" y1="56743" x2="19747" y2="53944"/>
                        <a14:foregroundMark x1="34684" y1="79008" x2="52658" y2="81679"/>
                        <a14:foregroundMark x1="52658" y1="81679" x2="70380" y2="78499"/>
                        <a14:foregroundMark x1="70380" y1="78499" x2="95696" y2="62850"/>
                        <a14:foregroundMark x1="95696" y1="62850" x2="92911" y2="55598"/>
                      </a14:backgroundRemoval>
                    </a14:imgEffect>
                  </a14:imgLayer>
                </a14:imgProps>
              </a:ext>
            </a:extLst>
          </a:blip>
          <a:stretch>
            <a:fillRect/>
          </a:stretch>
        </p:blipFill>
        <p:spPr>
          <a:xfrm>
            <a:off x="5320397" y="4102705"/>
            <a:ext cx="1551207" cy="3086705"/>
          </a:xfrm>
          <a:prstGeom prst="rect">
            <a:avLst/>
          </a:prstGeom>
        </p:spPr>
      </p:pic>
    </p:spTree>
    <p:extLst>
      <p:ext uri="{BB962C8B-B14F-4D97-AF65-F5344CB8AC3E}">
        <p14:creationId xmlns:p14="http://schemas.microsoft.com/office/powerpoint/2010/main" val="45592926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DE7B-E60C-4239-9A45-73B67E91485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B3E26BA-18BA-4C52-84F6-5F740811D70E}"/>
              </a:ext>
            </a:extLst>
          </p:cNvPr>
          <p:cNvSpPr>
            <a:spLocks noGrp="1"/>
          </p:cNvSpPr>
          <p:nvPr>
            <p:ph idx="1"/>
          </p:nvPr>
        </p:nvSpPr>
        <p:spPr>
          <a:xfrm>
            <a:off x="838200" y="1825626"/>
            <a:ext cx="10515600" cy="4303713"/>
          </a:xfrm>
        </p:spPr>
        <p:txBody>
          <a:bodyPr/>
          <a:lstStyle>
            <a:lvl1pPr marL="457189" indent="-457189">
              <a:buFont typeface="Wingdings" panose="05000000000000000000" pitchFamily="2" charset="2"/>
              <a:buChar char="z"/>
              <a:defRPr/>
            </a:lvl1pPr>
            <a:lvl2pPr marL="838179" indent="-380990">
              <a:buFont typeface="Wingdings" panose="05000000000000000000" pitchFamily="2" charset="2"/>
              <a:buChar char="J"/>
              <a:defRPr/>
            </a:lvl2pPr>
            <a:lvl3pPr marL="1295368" indent="-380990">
              <a:buFont typeface="Wingdings" panose="05000000000000000000" pitchFamily="2" charset="2"/>
              <a:buChar char="ÿ"/>
              <a:defRPr/>
            </a:lvl3pPr>
            <a:lvl4pPr marL="1752556" indent="-380990">
              <a:buFont typeface="Wingdings" panose="05000000000000000000" pitchFamily="2" charset="2"/>
              <a:buChar char="ü"/>
              <a:defRPr/>
            </a:lvl4pPr>
            <a:lvl5pPr marL="2209745" indent="-380990">
              <a:buFont typeface="Wingdings" panose="05000000000000000000" pitchFamily="2" charset="2"/>
              <a:buChar char="ü"/>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F7432CD1-5399-4057-9369-42EE53B88489}"/>
              </a:ext>
            </a:extLst>
          </p:cNvPr>
          <p:cNvSpPr>
            <a:spLocks noGrp="1"/>
          </p:cNvSpPr>
          <p:nvPr>
            <p:ph type="dt" sz="half" idx="10"/>
          </p:nvPr>
        </p:nvSpPr>
        <p:spPr>
          <a:xfrm>
            <a:off x="9448800" y="6129339"/>
            <a:ext cx="2743200" cy="365125"/>
          </a:xfrm>
        </p:spPr>
        <p:txBody>
          <a:bodyPr/>
          <a:lstStyle>
            <a:lvl1pPr algn="r">
              <a:defRPr/>
            </a:lvl1p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A978DFC8-F3C2-4320-B34B-FA4289AC3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AE213-7D7B-4760-931A-75FFA6A73978}"/>
              </a:ext>
            </a:extLst>
          </p:cNvPr>
          <p:cNvSpPr>
            <a:spLocks noGrp="1"/>
          </p:cNvSpPr>
          <p:nvPr>
            <p:ph type="sldNum" sz="quarter" idx="12"/>
          </p:nvPr>
        </p:nvSpPr>
        <p:spPr>
          <a:xfrm>
            <a:off x="9448800" y="6492875"/>
            <a:ext cx="2743200" cy="365125"/>
          </a:xfrm>
        </p:spPr>
        <p:txBody>
          <a:bodyPr/>
          <a:lstStyle/>
          <a:p>
            <a:fld id="{9DBE77BA-FC31-470B-8C17-4416E1A405BE}" type="slidenum">
              <a:rPr lang="en-US" smtClean="0"/>
              <a:t>‹#›</a:t>
            </a:fld>
            <a:endParaRPr lang="en-US"/>
          </a:p>
        </p:txBody>
      </p:sp>
      <p:pic>
        <p:nvPicPr>
          <p:cNvPr id="8" name="Picture 7">
            <a:extLst>
              <a:ext uri="{FF2B5EF4-FFF2-40B4-BE49-F238E27FC236}">
                <a16:creationId xmlns:a16="http://schemas.microsoft.com/office/drawing/2014/main" id="{BB2E590C-FEDC-46DC-ACFC-6F8925E1881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4" b="89706" l="7732" r="98625">
                        <a14:foregroundMark x1="24399" y1="34314" x2="25086" y2="34641"/>
                        <a14:foregroundMark x1="24570" y1="32843" x2="25086" y2="36111"/>
                        <a14:foregroundMark x1="24399" y1="33824" x2="25773" y2="35621"/>
                        <a14:foregroundMark x1="8763" y1="66830" x2="8591" y2="68791"/>
                        <a14:foregroundMark x1="7732" y1="67810" x2="10997" y2="67974"/>
                        <a14:foregroundMark x1="20275" y1="59150" x2="14948" y2="58007"/>
                        <a14:foregroundMark x1="14948" y1="58007" x2="15979" y2="60948"/>
                        <a14:foregroundMark x1="25945" y1="52451" x2="26976" y2="52614"/>
                        <a14:foregroundMark x1="26976" y1="52288" x2="28351" y2="53758"/>
                        <a14:foregroundMark x1="28179" y1="52778" x2="26976" y2="54412"/>
                        <a14:foregroundMark x1="26289" y1="54902" x2="26976" y2="51307"/>
                        <a14:foregroundMark x1="26632" y1="51144" x2="26117" y2="54902"/>
                        <a14:foregroundMark x1="25601" y1="51797" x2="25945" y2="55556"/>
                        <a14:foregroundMark x1="26289" y1="51144" x2="24914" y2="52614"/>
                        <a14:foregroundMark x1="63918" y1="61601" x2="65979" y2="61765"/>
                        <a14:foregroundMark x1="80584" y1="66667" x2="80069" y2="67484"/>
                        <a14:foregroundMark x1="86082" y1="45261" x2="83505" y2="44444"/>
                        <a14:foregroundMark x1="85911" y1="44444" x2="86598" y2="50000"/>
                        <a14:foregroundMark x1="86598" y1="50000" x2="87285" y2="44608"/>
                        <a14:foregroundMark x1="87285" y1="44608" x2="84708" y2="43954"/>
                        <a14:foregroundMark x1="86426" y1="44608" x2="85739" y2="48039"/>
                        <a14:foregroundMark x1="88660" y1="33170" x2="90034" y2="37092"/>
                        <a14:foregroundMark x1="98625" y1="21732" x2="89175" y2="20752"/>
                        <a14:foregroundMark x1="91065" y1="21569" x2="98625" y2="22386"/>
                        <a14:foregroundMark x1="98110" y1="21242" x2="98454" y2="21569"/>
                        <a14:foregroundMark x1="98454" y1="22059" x2="96564" y2="21732"/>
                        <a14:foregroundMark x1="51546" y1="54248" x2="48969" y2="54085"/>
                        <a14:foregroundMark x1="51890" y1="54739" x2="50687" y2="57516"/>
                        <a14:foregroundMark x1="54467" y1="57190" x2="58076" y2="58007"/>
                        <a14:foregroundMark x1="71134" y1="34967" x2="71134" y2="34967"/>
                        <a14:foregroundMark x1="71134" y1="34967" x2="71134" y2="34967"/>
                        <a14:foregroundMark x1="71821" y1="34804" x2="71821" y2="34804"/>
                        <a14:foregroundMark x1="71821" y1="34804" x2="71134" y2="35948"/>
                        <a14:foregroundMark x1="71649" y1="35131" x2="79725" y2="27614"/>
                        <a14:foregroundMark x1="79725" y1="27614" x2="85223" y2="25817"/>
                        <a14:foregroundMark x1="86512" y1="24346" x2="88660" y2="21895"/>
                        <a14:foregroundMark x1="85223" y1="25817" x2="86512" y2="24346"/>
                        <a14:foregroundMark x1="88660" y1="21895" x2="94158" y2="21078"/>
                        <a14:foregroundMark x1="94158" y1="21078" x2="96907" y2="21078"/>
                        <a14:backgroundMark x1="51890" y1="49837" x2="56701" y2="47386"/>
                        <a14:backgroundMark x1="56701" y1="47386" x2="58076" y2="45915"/>
                        <a14:backgroundMark x1="50172" y1="30882" x2="58763" y2="35784"/>
                        <a14:backgroundMark x1="80069" y1="24837" x2="80069" y2="25000"/>
                        <a14:backgroundMark x1="81002" y1="24766" x2="81384" y2="24615"/>
                        <a14:backgroundMark x1="87285" y1="19771" x2="87285" y2="19771"/>
                        <a14:backgroundMark x1="87457" y1="19771" x2="87457" y2="19771"/>
                        <a14:backgroundMark x1="74914" y1="12582" x2="74914" y2="12582"/>
                        <a14:backgroundMark x1="74914" y1="12418" x2="74914" y2="12418"/>
                        <a14:backgroundMark x1="85911" y1="27451" x2="85911" y2="27451"/>
                        <a14:backgroundMark x1="85911" y1="27451" x2="85911" y2="27451"/>
                        <a14:backgroundMark x1="59278" y1="28595" x2="59278" y2="28595"/>
                        <a14:backgroundMark x1="59278" y1="28595" x2="60137" y2="28758"/>
                        <a14:backgroundMark x1="69759" y1="33170" x2="69759" y2="33170"/>
                        <a14:backgroundMark x1="69759" y1="33333" x2="69759" y2="33333"/>
                        <a14:backgroundMark x1="24399" y1="56863" x2="24399" y2="56863"/>
                        <a14:backgroundMark x1="24399" y1="56863" x2="24399" y2="56863"/>
                        <a14:backgroundMark x1="84192" y1="24346" x2="84192" y2="24346"/>
                        <a14:backgroundMark x1="84192" y1="24346" x2="84192" y2="24346"/>
                      </a14:backgroundRemoval>
                    </a14:imgEffect>
                  </a14:imgLayer>
                </a14:imgProps>
              </a:ext>
            </a:extLst>
          </a:blip>
          <a:stretch>
            <a:fillRect/>
          </a:stretch>
        </p:blipFill>
        <p:spPr>
          <a:xfrm>
            <a:off x="9725898" y="-145220"/>
            <a:ext cx="2466103" cy="2593221"/>
          </a:xfrm>
          <a:prstGeom prst="rect">
            <a:avLst/>
          </a:prstGeom>
        </p:spPr>
      </p:pic>
    </p:spTree>
    <p:extLst>
      <p:ext uri="{BB962C8B-B14F-4D97-AF65-F5344CB8AC3E}">
        <p14:creationId xmlns:p14="http://schemas.microsoft.com/office/powerpoint/2010/main" val="1634613777"/>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AFBB-BBC9-4F85-B11E-DD499C716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F29A6-04D4-4DD0-B83E-40FE5078F1AD}"/>
              </a:ext>
            </a:extLst>
          </p:cNvPr>
          <p:cNvSpPr>
            <a:spLocks noGrp="1"/>
          </p:cNvSpPr>
          <p:nvPr>
            <p:ph sz="half" idx="1"/>
          </p:nvPr>
        </p:nvSpPr>
        <p:spPr>
          <a:xfrm>
            <a:off x="867226" y="1825626"/>
            <a:ext cx="3477383" cy="4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B61691-39B1-4DFA-818D-F6AD7E10CCDE}"/>
              </a:ext>
            </a:extLst>
          </p:cNvPr>
          <p:cNvSpPr>
            <a:spLocks noGrp="1"/>
          </p:cNvSpPr>
          <p:nvPr>
            <p:ph type="dt" sz="half" idx="10"/>
          </p:nvPr>
        </p:nvSpPr>
        <p:spPr>
          <a:xfrm>
            <a:off x="0" y="6492875"/>
            <a:ext cx="2743200" cy="365125"/>
          </a:xfrm>
        </p:spPr>
        <p:txBody>
          <a:bodyPr/>
          <a:lstStyle/>
          <a:p>
            <a:fld id="{50BD8745-45CC-480F-9274-B424CB2D0422}" type="datetime1">
              <a:rPr lang="en-US" smtClean="0"/>
              <a:t>9/12/2022</a:t>
            </a:fld>
            <a:endParaRPr lang="en-US"/>
          </a:p>
        </p:txBody>
      </p:sp>
      <p:sp>
        <p:nvSpPr>
          <p:cNvPr id="6" name="Footer Placeholder 5">
            <a:extLst>
              <a:ext uri="{FF2B5EF4-FFF2-40B4-BE49-F238E27FC236}">
                <a16:creationId xmlns:a16="http://schemas.microsoft.com/office/drawing/2014/main" id="{B0CB7097-61BA-4F39-9CC2-39949FC44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0CC6D-38D8-469A-9EA0-A95AFB402330}"/>
              </a:ext>
            </a:extLst>
          </p:cNvPr>
          <p:cNvSpPr>
            <a:spLocks noGrp="1"/>
          </p:cNvSpPr>
          <p:nvPr>
            <p:ph type="sldNum" sz="quarter" idx="12"/>
          </p:nvPr>
        </p:nvSpPr>
        <p:spPr>
          <a:xfrm>
            <a:off x="0" y="6133950"/>
            <a:ext cx="2743200" cy="365125"/>
          </a:xfrm>
        </p:spPr>
        <p:txBody>
          <a:bodyPr/>
          <a:lstStyle>
            <a:lvl1pPr algn="l">
              <a:defRPr/>
            </a:lvl1pPr>
          </a:lstStyle>
          <a:p>
            <a:fld id="{9DBE77BA-FC31-470B-8C17-4416E1A405BE}" type="slidenum">
              <a:rPr lang="en-US" smtClean="0"/>
              <a:t>‹#›</a:t>
            </a:fld>
            <a:endParaRPr lang="en-US"/>
          </a:p>
        </p:txBody>
      </p:sp>
      <p:sp>
        <p:nvSpPr>
          <p:cNvPr id="9" name="Content Placeholder 2">
            <a:extLst>
              <a:ext uri="{FF2B5EF4-FFF2-40B4-BE49-F238E27FC236}">
                <a16:creationId xmlns:a16="http://schemas.microsoft.com/office/drawing/2014/main" id="{3C967B09-09DD-4F9F-9D02-288C7D581D9D}"/>
              </a:ext>
            </a:extLst>
          </p:cNvPr>
          <p:cNvSpPr>
            <a:spLocks noGrp="1"/>
          </p:cNvSpPr>
          <p:nvPr>
            <p:ph sz="half" idx="13"/>
          </p:nvPr>
        </p:nvSpPr>
        <p:spPr>
          <a:xfrm>
            <a:off x="4455282" y="1847850"/>
            <a:ext cx="3351591" cy="42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F0AF4D3A-4B97-4EA3-9397-B4B2A8930C2D}"/>
              </a:ext>
            </a:extLst>
          </p:cNvPr>
          <p:cNvSpPr>
            <a:spLocks noGrp="1"/>
          </p:cNvSpPr>
          <p:nvPr>
            <p:ph sz="half" idx="14"/>
          </p:nvPr>
        </p:nvSpPr>
        <p:spPr>
          <a:xfrm>
            <a:off x="8002210" y="1825626"/>
            <a:ext cx="3351591" cy="4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C240C08E-7BC7-424A-BCFC-07E45DFA89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299" b="94253" l="692" r="96194">
                        <a14:foregroundMark x1="36678" y1="63793" x2="17301" y2="72989"/>
                        <a14:foregroundMark x1="17301" y1="72989" x2="11765" y2="74713"/>
                        <a14:foregroundMark x1="9170" y1="77011" x2="6574" y2="79310"/>
                        <a14:foregroundMark x1="11765" y1="74713" x2="9170" y2="77011"/>
                        <a14:foregroundMark x1="6574" y1="79310" x2="12111" y2="80460"/>
                        <a14:foregroundMark x1="18859" y1="77011" x2="21107" y2="75862"/>
                        <a14:foregroundMark x1="12111" y1="80460" x2="18859" y2="77011"/>
                        <a14:foregroundMark x1="4844" y1="61494" x2="2768" y2="66092"/>
                        <a14:foregroundMark x1="59170" y1="52299" x2="40830" y2="66092"/>
                        <a14:foregroundMark x1="40484" y1="79310" x2="39792" y2="77011"/>
                        <a14:foregroundMark x1="28720" y1="93103" x2="31142" y2="93103"/>
                        <a14:foregroundMark x1="84775" y1="10920" x2="87889" y2="18391"/>
                        <a14:foregroundMark x1="87889" y1="18391" x2="93426" y2="14943"/>
                        <a14:foregroundMark x1="93426" y1="14943" x2="88927" y2="8621"/>
                        <a14:foregroundMark x1="88927" y1="8621" x2="84429" y2="9195"/>
                        <a14:foregroundMark x1="92388" y1="39655" x2="92388" y2="43678"/>
                        <a14:foregroundMark x1="92388" y1="34483" x2="92388" y2="39655"/>
                        <a14:foregroundMark x1="94251" y1="39655" x2="95848" y2="36207"/>
                        <a14:foregroundMark x1="92388" y1="43678" x2="94251" y2="39655"/>
                        <a14:foregroundMark x1="95848" y1="36207" x2="95156" y2="35057"/>
                        <a14:foregroundMark x1="83178" y1="35057" x2="83045" y2="35632"/>
                        <a14:foregroundMark x1="83444" y1="33908" x2="83178" y2="35057"/>
                        <a14:foregroundMark x1="84110" y1="31034" x2="83444" y2="33908"/>
                        <a14:foregroundMark x1="86505" y1="20690" x2="84110" y2="31034"/>
                        <a14:foregroundMark x1="85813" y1="2299" x2="85813" y2="2299"/>
                        <a14:foregroundMark x1="92042" y1="4023" x2="94464" y2="7471"/>
                        <a14:foregroundMark x1="95502" y1="14368" x2="96194" y2="17816"/>
                        <a14:foregroundMark x1="16955" y1="90230" x2="21799" y2="94253"/>
                        <a14:foregroundMark x1="21799" y1="94253" x2="24567" y2="91379"/>
                        <a14:foregroundMark x1="85813" y1="58046" x2="86159" y2="57471"/>
                        <a14:foregroundMark x1="89965" y1="2299" x2="95502" y2="5172"/>
                        <a14:foregroundMark x1="95502" y1="5172" x2="93772" y2="3448"/>
                        <a14:foregroundMark x1="82353" y1="33333" x2="82353" y2="33333"/>
                        <a14:backgroundMark x1="83737" y1="33908" x2="83737" y2="33908"/>
                        <a14:backgroundMark x1="83737" y1="33908" x2="83737" y2="33908"/>
                        <a14:backgroundMark x1="83391" y1="35057" x2="83391" y2="35057"/>
                        <a14:backgroundMark x1="83391" y1="35057" x2="83391" y2="35057"/>
                        <a14:backgroundMark x1="98616" y1="39655" x2="98616" y2="39655"/>
                        <a14:backgroundMark x1="83045" y1="36207" x2="83045" y2="36207"/>
                        <a14:backgroundMark x1="11419" y1="77011" x2="11419" y2="77011"/>
                        <a14:backgroundMark x1="55017" y1="52299" x2="55017" y2="52299"/>
                        <a14:backgroundMark x1="80623" y1="31034" x2="80623" y2="31034"/>
                        <a14:backgroundMark x1="80623" y1="31034" x2="80623" y2="31034"/>
                        <a14:backgroundMark x1="80623" y1="31034" x2="80623" y2="31034"/>
                      </a14:backgroundRemoval>
                    </a14:imgEffect>
                  </a14:imgLayer>
                </a14:imgProps>
              </a:ext>
            </a:extLst>
          </a:blip>
          <a:stretch>
            <a:fillRect/>
          </a:stretch>
        </p:blipFill>
        <p:spPr>
          <a:xfrm>
            <a:off x="1" y="-60097"/>
            <a:ext cx="2201655" cy="1325564"/>
          </a:xfrm>
          <a:prstGeom prst="rect">
            <a:avLst/>
          </a:prstGeom>
        </p:spPr>
      </p:pic>
    </p:spTree>
    <p:extLst>
      <p:ext uri="{BB962C8B-B14F-4D97-AF65-F5344CB8AC3E}">
        <p14:creationId xmlns:p14="http://schemas.microsoft.com/office/powerpoint/2010/main" val="1530407388"/>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E2CD-8453-4AE2-A2DB-7F4B30B5E6F5}"/>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759A7F-AEB4-4350-BCA7-593D18668E27}"/>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F0C88-D320-49BF-91EA-062FE4315B3C}"/>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121AC2AB-CFD6-4943-B4E1-ED6733439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B4082-7A43-47E2-BD2B-D60958FF9944}"/>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242835018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70E3-19DA-4523-9883-B749A637B3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EB34A3-1A20-4110-B36C-FAC3D8D1443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FB676B-D2EC-4D1B-BB88-2F25AB19BF7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5E6773-CAFC-4286-95B0-B3F9DFE5788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D0EEEB-8BF9-48AC-ADD2-CD7FFCADB885}"/>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C925A2-7A43-47D0-AE17-9B3346FA2E93}"/>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8" name="Footer Placeholder 7">
            <a:extLst>
              <a:ext uri="{FF2B5EF4-FFF2-40B4-BE49-F238E27FC236}">
                <a16:creationId xmlns:a16="http://schemas.microsoft.com/office/drawing/2014/main" id="{754B5DE3-0483-4954-9C1D-AA552DA219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3F99E-9C22-44C4-A1F1-445A7B610669}"/>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368645063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AFBB-BBC9-4F85-B11E-DD499C716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F29A6-04D4-4DD0-B83E-40FE5078F1AD}"/>
              </a:ext>
            </a:extLst>
          </p:cNvPr>
          <p:cNvSpPr>
            <a:spLocks noGrp="1"/>
          </p:cNvSpPr>
          <p:nvPr>
            <p:ph sz="half" idx="1"/>
          </p:nvPr>
        </p:nvSpPr>
        <p:spPr>
          <a:xfrm>
            <a:off x="867226" y="1825626"/>
            <a:ext cx="3477383" cy="4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B61691-39B1-4DFA-818D-F6AD7E10CCDE}"/>
              </a:ext>
            </a:extLst>
          </p:cNvPr>
          <p:cNvSpPr>
            <a:spLocks noGrp="1"/>
          </p:cNvSpPr>
          <p:nvPr>
            <p:ph type="dt" sz="half" idx="10"/>
          </p:nvPr>
        </p:nvSpPr>
        <p:spPr>
          <a:xfrm>
            <a:off x="0" y="6492875"/>
            <a:ext cx="2743200" cy="365125"/>
          </a:xfrm>
        </p:spPr>
        <p:txBody>
          <a:bodyPr/>
          <a:lstStyle/>
          <a:p>
            <a:fld id="{50BD8745-45CC-480F-9274-B424CB2D0422}" type="datetime1">
              <a:rPr lang="en-US" smtClean="0"/>
              <a:t>9/12/2022</a:t>
            </a:fld>
            <a:endParaRPr lang="en-US"/>
          </a:p>
        </p:txBody>
      </p:sp>
      <p:sp>
        <p:nvSpPr>
          <p:cNvPr id="6" name="Footer Placeholder 5">
            <a:extLst>
              <a:ext uri="{FF2B5EF4-FFF2-40B4-BE49-F238E27FC236}">
                <a16:creationId xmlns:a16="http://schemas.microsoft.com/office/drawing/2014/main" id="{B0CB7097-61BA-4F39-9CC2-39949FC44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0CC6D-38D8-469A-9EA0-A95AFB402330}"/>
              </a:ext>
            </a:extLst>
          </p:cNvPr>
          <p:cNvSpPr>
            <a:spLocks noGrp="1"/>
          </p:cNvSpPr>
          <p:nvPr>
            <p:ph type="sldNum" sz="quarter" idx="12"/>
          </p:nvPr>
        </p:nvSpPr>
        <p:spPr>
          <a:xfrm>
            <a:off x="0" y="6133950"/>
            <a:ext cx="2743200" cy="365125"/>
          </a:xfrm>
        </p:spPr>
        <p:txBody>
          <a:bodyPr/>
          <a:lstStyle>
            <a:lvl1pPr algn="l">
              <a:defRPr/>
            </a:lvl1pPr>
          </a:lstStyle>
          <a:p>
            <a:fld id="{9DBE77BA-FC31-470B-8C17-4416E1A405BE}" type="slidenum">
              <a:rPr lang="en-US" smtClean="0"/>
              <a:t>‹#›</a:t>
            </a:fld>
            <a:endParaRPr lang="en-US"/>
          </a:p>
        </p:txBody>
      </p:sp>
      <p:sp>
        <p:nvSpPr>
          <p:cNvPr id="9" name="Content Placeholder 2">
            <a:extLst>
              <a:ext uri="{FF2B5EF4-FFF2-40B4-BE49-F238E27FC236}">
                <a16:creationId xmlns:a16="http://schemas.microsoft.com/office/drawing/2014/main" id="{3C967B09-09DD-4F9F-9D02-288C7D581D9D}"/>
              </a:ext>
            </a:extLst>
          </p:cNvPr>
          <p:cNvSpPr>
            <a:spLocks noGrp="1"/>
          </p:cNvSpPr>
          <p:nvPr>
            <p:ph sz="half" idx="13"/>
          </p:nvPr>
        </p:nvSpPr>
        <p:spPr>
          <a:xfrm>
            <a:off x="4455282" y="1847850"/>
            <a:ext cx="3351591" cy="42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F0AF4D3A-4B97-4EA3-9397-B4B2A8930C2D}"/>
              </a:ext>
            </a:extLst>
          </p:cNvPr>
          <p:cNvSpPr>
            <a:spLocks noGrp="1"/>
          </p:cNvSpPr>
          <p:nvPr>
            <p:ph sz="half" idx="14"/>
          </p:nvPr>
        </p:nvSpPr>
        <p:spPr>
          <a:xfrm>
            <a:off x="8002210" y="1825626"/>
            <a:ext cx="3351591" cy="4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C240C08E-7BC7-424A-BCFC-07E45DFA89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299" b="94253" l="692" r="96194">
                        <a14:foregroundMark x1="36678" y1="63793" x2="17301" y2="72989"/>
                        <a14:foregroundMark x1="17301" y1="72989" x2="11765" y2="74713"/>
                        <a14:foregroundMark x1="9170" y1="77011" x2="6574" y2="79310"/>
                        <a14:foregroundMark x1="11765" y1="74713" x2="9170" y2="77011"/>
                        <a14:foregroundMark x1="6574" y1="79310" x2="12111" y2="80460"/>
                        <a14:foregroundMark x1="18859" y1="77011" x2="21107" y2="75862"/>
                        <a14:foregroundMark x1="12111" y1="80460" x2="18859" y2="77011"/>
                        <a14:foregroundMark x1="4844" y1="61494" x2="2768" y2="66092"/>
                        <a14:foregroundMark x1="59170" y1="52299" x2="40830" y2="66092"/>
                        <a14:foregroundMark x1="40484" y1="79310" x2="39792" y2="77011"/>
                        <a14:foregroundMark x1="28720" y1="93103" x2="31142" y2="93103"/>
                        <a14:foregroundMark x1="84775" y1="10920" x2="87889" y2="18391"/>
                        <a14:foregroundMark x1="87889" y1="18391" x2="93426" y2="14943"/>
                        <a14:foregroundMark x1="93426" y1="14943" x2="88927" y2="8621"/>
                        <a14:foregroundMark x1="88927" y1="8621" x2="84429" y2="9195"/>
                        <a14:foregroundMark x1="92388" y1="39655" x2="92388" y2="43678"/>
                        <a14:foregroundMark x1="92388" y1="34483" x2="92388" y2="39655"/>
                        <a14:foregroundMark x1="94251" y1="39655" x2="95848" y2="36207"/>
                        <a14:foregroundMark x1="92388" y1="43678" x2="94251" y2="39655"/>
                        <a14:foregroundMark x1="95848" y1="36207" x2="95156" y2="35057"/>
                        <a14:foregroundMark x1="83178" y1="35057" x2="83045" y2="35632"/>
                        <a14:foregroundMark x1="83444" y1="33908" x2="83178" y2="35057"/>
                        <a14:foregroundMark x1="84110" y1="31034" x2="83444" y2="33908"/>
                        <a14:foregroundMark x1="86505" y1="20690" x2="84110" y2="31034"/>
                        <a14:foregroundMark x1="85813" y1="2299" x2="85813" y2="2299"/>
                        <a14:foregroundMark x1="92042" y1="4023" x2="94464" y2="7471"/>
                        <a14:foregroundMark x1="95502" y1="14368" x2="96194" y2="17816"/>
                        <a14:foregroundMark x1="16955" y1="90230" x2="21799" y2="94253"/>
                        <a14:foregroundMark x1="21799" y1="94253" x2="24567" y2="91379"/>
                        <a14:foregroundMark x1="85813" y1="58046" x2="86159" y2="57471"/>
                        <a14:foregroundMark x1="89965" y1="2299" x2="95502" y2="5172"/>
                        <a14:foregroundMark x1="95502" y1="5172" x2="93772" y2="3448"/>
                        <a14:foregroundMark x1="82353" y1="33333" x2="82353" y2="33333"/>
                        <a14:backgroundMark x1="83737" y1="33908" x2="83737" y2="33908"/>
                        <a14:backgroundMark x1="83737" y1="33908" x2="83737" y2="33908"/>
                        <a14:backgroundMark x1="83391" y1="35057" x2="83391" y2="35057"/>
                        <a14:backgroundMark x1="83391" y1="35057" x2="83391" y2="35057"/>
                        <a14:backgroundMark x1="98616" y1="39655" x2="98616" y2="39655"/>
                        <a14:backgroundMark x1="83045" y1="36207" x2="83045" y2="36207"/>
                        <a14:backgroundMark x1="11419" y1="77011" x2="11419" y2="77011"/>
                        <a14:backgroundMark x1="55017" y1="52299" x2="55017" y2="52299"/>
                        <a14:backgroundMark x1="80623" y1="31034" x2="80623" y2="31034"/>
                        <a14:backgroundMark x1="80623" y1="31034" x2="80623" y2="31034"/>
                        <a14:backgroundMark x1="80623" y1="31034" x2="80623" y2="31034"/>
                      </a14:backgroundRemoval>
                    </a14:imgEffect>
                  </a14:imgLayer>
                </a14:imgProps>
              </a:ext>
            </a:extLst>
          </a:blip>
          <a:stretch>
            <a:fillRect/>
          </a:stretch>
        </p:blipFill>
        <p:spPr>
          <a:xfrm>
            <a:off x="1" y="-60097"/>
            <a:ext cx="2201655" cy="1325564"/>
          </a:xfrm>
          <a:prstGeom prst="rect">
            <a:avLst/>
          </a:prstGeom>
        </p:spPr>
      </p:pic>
    </p:spTree>
    <p:extLst>
      <p:ext uri="{BB962C8B-B14F-4D97-AF65-F5344CB8AC3E}">
        <p14:creationId xmlns:p14="http://schemas.microsoft.com/office/powerpoint/2010/main" val="253696369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793-8792-4349-A111-27C33C5313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5F3D83-B612-46C5-8497-2F7F4352CCDF}"/>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4" name="Footer Placeholder 3">
            <a:extLst>
              <a:ext uri="{FF2B5EF4-FFF2-40B4-BE49-F238E27FC236}">
                <a16:creationId xmlns:a16="http://schemas.microsoft.com/office/drawing/2014/main" id="{1AA60052-AD40-421C-B1B4-7D026E44DA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FBC58-331A-4F9D-B558-5586958E77DA}"/>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176987778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95B019-1DD4-40F3-BABD-4C2E851B7393}"/>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3" name="Footer Placeholder 2">
            <a:extLst>
              <a:ext uri="{FF2B5EF4-FFF2-40B4-BE49-F238E27FC236}">
                <a16:creationId xmlns:a16="http://schemas.microsoft.com/office/drawing/2014/main" id="{4BF3DB99-82E2-4607-B4D7-E2CC57BFBD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32271F-BA42-4F21-85DC-93625C450721}"/>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13899205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7CA5-2638-4AD6-A4DF-415EF5132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3643-6A15-4547-A59C-5E7692649AE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2D6B79-29BA-4335-810C-3E0EFC54C67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59B8D-4F88-425D-94F4-454F2D62EA9D}"/>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6" name="Footer Placeholder 5">
            <a:extLst>
              <a:ext uri="{FF2B5EF4-FFF2-40B4-BE49-F238E27FC236}">
                <a16:creationId xmlns:a16="http://schemas.microsoft.com/office/drawing/2014/main" id="{AD59AB56-7FBB-401B-B1E0-BD07E97FFB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3F1C6-046C-445C-9AE4-A75F24FADAC5}"/>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3405635671"/>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3B0F-82C1-4340-B5B5-AAFC768F6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E2D7F-85BF-40F6-9336-65D70329943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7B5035E-4217-4AC1-A39F-C1D028C27B0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C9419-03C9-445B-AEA2-B06D87A7A69D}"/>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6" name="Footer Placeholder 5">
            <a:extLst>
              <a:ext uri="{FF2B5EF4-FFF2-40B4-BE49-F238E27FC236}">
                <a16:creationId xmlns:a16="http://schemas.microsoft.com/office/drawing/2014/main" id="{BA6E4A34-63CA-4057-A14F-A7F932D746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1FF0D-70E3-4F8E-9E00-9A486C724822}"/>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3743687882"/>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5CE7-D066-4BED-811D-E432C9AE28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BA61F1-C1A2-453E-A345-64B0113E01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0D070-A4EC-4B12-B84D-264B35FAA8F7}"/>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DF678983-7CBA-4523-9C19-824F3F3F1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47B03-7E50-4C0D-9CC2-0929F0C6793F}"/>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1946592784"/>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0FFB5-077F-4EEC-8A03-A0AF0B29D55D}"/>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C564E0-B6D5-4367-AFDD-84134419F1E4}"/>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96860-C40F-478E-AD1F-40003886A5A7}"/>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3287B646-AA8F-4B78-930B-9A71579E3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5A182-522D-4AF6-B135-DEAC030E32B4}"/>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404162678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r>
              <a:rPr lang="en-US"/>
              <a:t>Click to edit Master title style</a:t>
            </a:r>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pPr lvl="0"/>
            <a:r>
              <a:rPr lang="en-US"/>
              <a:t>Click to edit Master text styles</a:t>
            </a: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DBE77BA-FC31-470B-8C17-4416E1A405BE}" type="slidenum">
              <a:rPr lang="en-US" smtClean="0"/>
              <a:t>‹#›</a:t>
            </a:fld>
            <a:endParaRPr lang="en-US"/>
          </a:p>
        </p:txBody>
      </p:sp>
    </p:spTree>
    <p:extLst>
      <p:ext uri="{BB962C8B-B14F-4D97-AF65-F5344CB8AC3E}">
        <p14:creationId xmlns:p14="http://schemas.microsoft.com/office/powerpoint/2010/main" val="2596326941"/>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8F7F-E97A-4212-A1AD-D5BA805D45AD}"/>
              </a:ext>
            </a:extLst>
          </p:cNvPr>
          <p:cNvSpPr>
            <a:spLocks noGrp="1"/>
          </p:cNvSpPr>
          <p:nvPr>
            <p:ph type="ctrTitle"/>
          </p:nvPr>
        </p:nvSpPr>
        <p:spPr>
          <a:xfrm>
            <a:off x="1524000" y="1122363"/>
            <a:ext cx="9144000" cy="2387600"/>
          </a:xfrm>
        </p:spPr>
        <p:txBody>
          <a:bodyPr anchor="b"/>
          <a:lstStyle>
            <a:lvl1pPr algn="ctr">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285FE73-3B32-4D13-835E-42A5A44B03B4}"/>
              </a:ext>
            </a:extLst>
          </p:cNvPr>
          <p:cNvSpPr>
            <a:spLocks noGrp="1"/>
          </p:cNvSpPr>
          <p:nvPr>
            <p:ph type="subTitle" idx="1"/>
          </p:nvPr>
        </p:nvSpPr>
        <p:spPr>
          <a:xfrm>
            <a:off x="1524000" y="3602037"/>
            <a:ext cx="9144000" cy="1655763"/>
          </a:xfrm>
        </p:spPr>
        <p:txBody>
          <a:bodyPr/>
          <a:lstStyle>
            <a:lvl1pPr marL="0" indent="0" algn="ctr">
              <a:buNone/>
              <a:defRPr sz="4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11" name="Picture 10">
            <a:extLst>
              <a:ext uri="{FF2B5EF4-FFF2-40B4-BE49-F238E27FC236}">
                <a16:creationId xmlns:a16="http://schemas.microsoft.com/office/drawing/2014/main" id="{E705C0FE-7C41-4559-B5EA-F1BC60BE9FB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4" b="89822" l="2025" r="95696">
                        <a14:foregroundMark x1="57975" y1="46819" x2="37975" y2="48982"/>
                        <a14:foregroundMark x1="37975" y1="48982" x2="33671" y2="58779"/>
                        <a14:foregroundMark x1="33671" y1="58779" x2="48101" y2="63868"/>
                        <a14:foregroundMark x1="32658" y1="48982" x2="70380" y2="59288"/>
                        <a14:foregroundMark x1="70380" y1="59288" x2="58481" y2="68575"/>
                        <a14:foregroundMark x1="58481" y1="68575" x2="69873" y2="60814"/>
                        <a14:foregroundMark x1="69873" y1="60814" x2="51899" y2="57761"/>
                        <a14:foregroundMark x1="51899" y1="57761" x2="41772" y2="69466"/>
                        <a14:foregroundMark x1="41772" y1="69466" x2="60253" y2="70992"/>
                        <a14:foregroundMark x1="60253" y1="70992" x2="69367" y2="62087"/>
                        <a14:foregroundMark x1="69367" y1="62087" x2="84051" y2="55598"/>
                        <a14:foregroundMark x1="84051" y1="55598" x2="94430" y2="63232"/>
                        <a14:foregroundMark x1="94430" y1="63232" x2="76709" y2="70102"/>
                        <a14:foregroundMark x1="76709" y1="70102" x2="16456" y2="72265"/>
                        <a14:foregroundMark x1="16456" y1="72265" x2="2278" y2="66285"/>
                        <a14:foregroundMark x1="2278" y1="66285" x2="10633" y2="56616"/>
                        <a14:foregroundMark x1="10633" y1="56616" x2="16709" y2="68702"/>
                        <a14:foregroundMark x1="16709" y1="68702" x2="32152" y2="75445"/>
                        <a14:foregroundMark x1="32152" y1="75445" x2="48861" y2="70356"/>
                        <a14:foregroundMark x1="48861" y1="70356" x2="44304" y2="58779"/>
                        <a14:foregroundMark x1="44304" y1="58779" x2="32911" y2="47074"/>
                        <a14:foregroundMark x1="32911" y1="47074" x2="52911" y2="41730"/>
                        <a14:foregroundMark x1="52911" y1="41730" x2="60000" y2="41476"/>
                        <a14:foregroundMark x1="30380" y1="43893" x2="37468" y2="42239"/>
                        <a14:foregroundMark x1="23291" y1="43893" x2="38987" y2="41349"/>
                        <a14:foregroundMark x1="37975" y1="38550" x2="24810" y2="43766"/>
                        <a14:foregroundMark x1="24557" y1="43639" x2="32405" y2="37913"/>
                        <a14:foregroundMark x1="34177" y1="38677" x2="24051" y2="40204"/>
                        <a14:foregroundMark x1="24557" y1="56743" x2="19747" y2="53944"/>
                        <a14:foregroundMark x1="34684" y1="79008" x2="52658" y2="81679"/>
                        <a14:foregroundMark x1="52658" y1="81679" x2="70380" y2="78499"/>
                        <a14:foregroundMark x1="70380" y1="78499" x2="95696" y2="62850"/>
                        <a14:foregroundMark x1="95696" y1="62850" x2="92911" y2="55598"/>
                      </a14:backgroundRemoval>
                    </a14:imgEffect>
                  </a14:imgLayer>
                </a14:imgProps>
              </a:ext>
            </a:extLst>
          </a:blip>
          <a:stretch>
            <a:fillRect/>
          </a:stretch>
        </p:blipFill>
        <p:spPr>
          <a:xfrm>
            <a:off x="5320397" y="4102705"/>
            <a:ext cx="1551207" cy="3086705"/>
          </a:xfrm>
          <a:prstGeom prst="rect">
            <a:avLst/>
          </a:prstGeom>
        </p:spPr>
      </p:pic>
      <p:pic>
        <p:nvPicPr>
          <p:cNvPr id="5" name="Picture 4">
            <a:extLst>
              <a:ext uri="{FF2B5EF4-FFF2-40B4-BE49-F238E27FC236}">
                <a16:creationId xmlns:a16="http://schemas.microsoft.com/office/drawing/2014/main" id="{6160C23F-6F15-478F-8167-E8B87E772F3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4" b="89822" l="2025" r="95696">
                        <a14:foregroundMark x1="57975" y1="46819" x2="37975" y2="48982"/>
                        <a14:foregroundMark x1="37975" y1="48982" x2="33671" y2="58779"/>
                        <a14:foregroundMark x1="33671" y1="58779" x2="48101" y2="63868"/>
                        <a14:foregroundMark x1="32658" y1="48982" x2="70380" y2="59288"/>
                        <a14:foregroundMark x1="70380" y1="59288" x2="58481" y2="68575"/>
                        <a14:foregroundMark x1="58481" y1="68575" x2="69873" y2="60814"/>
                        <a14:foregroundMark x1="69873" y1="60814" x2="51899" y2="57761"/>
                        <a14:foregroundMark x1="51899" y1="57761" x2="41772" y2="69466"/>
                        <a14:foregroundMark x1="41772" y1="69466" x2="60253" y2="70992"/>
                        <a14:foregroundMark x1="60253" y1="70992" x2="69367" y2="62087"/>
                        <a14:foregroundMark x1="69367" y1="62087" x2="84051" y2="55598"/>
                        <a14:foregroundMark x1="84051" y1="55598" x2="94430" y2="63232"/>
                        <a14:foregroundMark x1="94430" y1="63232" x2="76709" y2="70102"/>
                        <a14:foregroundMark x1="76709" y1="70102" x2="16456" y2="72265"/>
                        <a14:foregroundMark x1="16456" y1="72265" x2="2278" y2="66285"/>
                        <a14:foregroundMark x1="2278" y1="66285" x2="10633" y2="56616"/>
                        <a14:foregroundMark x1="10633" y1="56616" x2="16709" y2="68702"/>
                        <a14:foregroundMark x1="16709" y1="68702" x2="32152" y2="75445"/>
                        <a14:foregroundMark x1="32152" y1="75445" x2="48861" y2="70356"/>
                        <a14:foregroundMark x1="48861" y1="70356" x2="44304" y2="58779"/>
                        <a14:foregroundMark x1="44304" y1="58779" x2="32911" y2="47074"/>
                        <a14:foregroundMark x1="32911" y1="47074" x2="52911" y2="41730"/>
                        <a14:foregroundMark x1="52911" y1="41730" x2="60000" y2="41476"/>
                        <a14:foregroundMark x1="30380" y1="43893" x2="37468" y2="42239"/>
                        <a14:foregroundMark x1="23291" y1="43893" x2="38987" y2="41349"/>
                        <a14:foregroundMark x1="37975" y1="38550" x2="24810" y2="43766"/>
                        <a14:foregroundMark x1="24557" y1="43639" x2="32405" y2="37913"/>
                        <a14:foregroundMark x1="34177" y1="38677" x2="24051" y2="40204"/>
                        <a14:foregroundMark x1="24557" y1="56743" x2="19747" y2="53944"/>
                        <a14:foregroundMark x1="34684" y1="79008" x2="52658" y2="81679"/>
                        <a14:foregroundMark x1="52658" y1="81679" x2="70380" y2="78499"/>
                        <a14:foregroundMark x1="70380" y1="78499" x2="95696" y2="62850"/>
                        <a14:foregroundMark x1="95696" y1="62850" x2="92911" y2="55598"/>
                      </a14:backgroundRemoval>
                    </a14:imgEffect>
                  </a14:imgLayer>
                </a14:imgProps>
              </a:ext>
            </a:extLst>
          </a:blip>
          <a:stretch>
            <a:fillRect/>
          </a:stretch>
        </p:blipFill>
        <p:spPr>
          <a:xfrm>
            <a:off x="5320397" y="4102705"/>
            <a:ext cx="1551207" cy="3086705"/>
          </a:xfrm>
          <a:prstGeom prst="rect">
            <a:avLst/>
          </a:prstGeom>
        </p:spPr>
      </p:pic>
    </p:spTree>
    <p:extLst>
      <p:ext uri="{BB962C8B-B14F-4D97-AF65-F5344CB8AC3E}">
        <p14:creationId xmlns:p14="http://schemas.microsoft.com/office/powerpoint/2010/main" val="204327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DE7B-E60C-4239-9A45-73B67E91485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B3E26BA-18BA-4C52-84F6-5F740811D70E}"/>
              </a:ext>
            </a:extLst>
          </p:cNvPr>
          <p:cNvSpPr>
            <a:spLocks noGrp="1"/>
          </p:cNvSpPr>
          <p:nvPr>
            <p:ph idx="1"/>
          </p:nvPr>
        </p:nvSpPr>
        <p:spPr>
          <a:xfrm>
            <a:off x="838200" y="1825626"/>
            <a:ext cx="10515600"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32CD1-5399-4057-9369-42EE53B88489}"/>
              </a:ext>
            </a:extLst>
          </p:cNvPr>
          <p:cNvSpPr>
            <a:spLocks noGrp="1"/>
          </p:cNvSpPr>
          <p:nvPr>
            <p:ph type="dt" sz="half" idx="10"/>
          </p:nvPr>
        </p:nvSpPr>
        <p:spPr>
          <a:xfrm>
            <a:off x="9448800" y="6129339"/>
            <a:ext cx="2743200" cy="365125"/>
          </a:xfrm>
        </p:spPr>
        <p:txBody>
          <a:bodyPr/>
          <a:lstStyle>
            <a:lvl1pPr algn="r">
              <a:defRPr/>
            </a:lvl1pPr>
          </a:lstStyle>
          <a:p>
            <a:fld id="{9709C0BE-AB26-4A32-B4D9-901E7D90C40E}" type="datetime11">
              <a:rPr lang="en-US" smtClean="0"/>
              <a:pPr/>
              <a:t>01:59:28</a:t>
            </a:fld>
            <a:endParaRPr lang="en-US" dirty="0"/>
          </a:p>
        </p:txBody>
      </p:sp>
      <p:sp>
        <p:nvSpPr>
          <p:cNvPr id="5" name="Footer Placeholder 4">
            <a:extLst>
              <a:ext uri="{FF2B5EF4-FFF2-40B4-BE49-F238E27FC236}">
                <a16:creationId xmlns:a16="http://schemas.microsoft.com/office/drawing/2014/main" id="{A978DFC8-F3C2-4320-B34B-FA4289AC3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AE213-7D7B-4760-931A-75FFA6A73978}"/>
              </a:ext>
            </a:extLst>
          </p:cNvPr>
          <p:cNvSpPr>
            <a:spLocks noGrp="1"/>
          </p:cNvSpPr>
          <p:nvPr>
            <p:ph type="sldNum" sz="quarter" idx="12"/>
          </p:nvPr>
        </p:nvSpPr>
        <p:spPr>
          <a:xfrm>
            <a:off x="9448800" y="6492875"/>
            <a:ext cx="2743200" cy="365125"/>
          </a:xfrm>
        </p:spPr>
        <p:txBody>
          <a:bodyPr/>
          <a:lstStyle/>
          <a:p>
            <a:fld id="{00000000-1234-1234-1234-123412341234}" type="slidenum">
              <a:rPr lang="en" smtClean="0"/>
              <a:pPr/>
              <a:t>‹#›</a:t>
            </a:fld>
            <a:endParaRPr lang="en" dirty="0"/>
          </a:p>
        </p:txBody>
      </p:sp>
      <p:pic>
        <p:nvPicPr>
          <p:cNvPr id="8" name="Picture 7">
            <a:extLst>
              <a:ext uri="{FF2B5EF4-FFF2-40B4-BE49-F238E27FC236}">
                <a16:creationId xmlns:a16="http://schemas.microsoft.com/office/drawing/2014/main" id="{BB2E590C-FEDC-46DC-ACFC-6F8925E1881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4" b="89706" l="7732" r="98625">
                        <a14:foregroundMark x1="24399" y1="34314" x2="25086" y2="34641"/>
                        <a14:foregroundMark x1="24570" y1="32843" x2="25086" y2="36111"/>
                        <a14:foregroundMark x1="24399" y1="33824" x2="25773" y2="35621"/>
                        <a14:foregroundMark x1="8763" y1="66830" x2="8591" y2="68791"/>
                        <a14:foregroundMark x1="7732" y1="67810" x2="10997" y2="67974"/>
                        <a14:foregroundMark x1="20275" y1="59150" x2="14948" y2="58007"/>
                        <a14:foregroundMark x1="14948" y1="58007" x2="15979" y2="60948"/>
                        <a14:foregroundMark x1="25945" y1="52451" x2="26976" y2="52614"/>
                        <a14:foregroundMark x1="26976" y1="52288" x2="28351" y2="53758"/>
                        <a14:foregroundMark x1="28179" y1="52778" x2="26976" y2="54412"/>
                        <a14:foregroundMark x1="26289" y1="54902" x2="26976" y2="51307"/>
                        <a14:foregroundMark x1="26632" y1="51144" x2="26117" y2="54902"/>
                        <a14:foregroundMark x1="25601" y1="51797" x2="25945" y2="55556"/>
                        <a14:foregroundMark x1="26289" y1="51144" x2="24914" y2="52614"/>
                        <a14:foregroundMark x1="63918" y1="61601" x2="65979" y2="61765"/>
                        <a14:foregroundMark x1="80584" y1="66667" x2="80069" y2="67484"/>
                        <a14:foregroundMark x1="86082" y1="45261" x2="83505" y2="44444"/>
                        <a14:foregroundMark x1="85911" y1="44444" x2="86598" y2="50000"/>
                        <a14:foregroundMark x1="86598" y1="50000" x2="87285" y2="44608"/>
                        <a14:foregroundMark x1="87285" y1="44608" x2="84708" y2="43954"/>
                        <a14:foregroundMark x1="86426" y1="44608" x2="85739" y2="48039"/>
                        <a14:foregroundMark x1="88660" y1="33170" x2="90034" y2="37092"/>
                        <a14:foregroundMark x1="98625" y1="21732" x2="89175" y2="20752"/>
                        <a14:foregroundMark x1="91065" y1="21569" x2="98625" y2="22386"/>
                        <a14:foregroundMark x1="98110" y1="21242" x2="98454" y2="21569"/>
                        <a14:foregroundMark x1="98454" y1="22059" x2="96564" y2="21732"/>
                        <a14:foregroundMark x1="51546" y1="54248" x2="48969" y2="54085"/>
                        <a14:foregroundMark x1="51890" y1="54739" x2="50687" y2="57516"/>
                        <a14:foregroundMark x1="54467" y1="57190" x2="58076" y2="58007"/>
                        <a14:foregroundMark x1="71134" y1="34967" x2="71134" y2="34967"/>
                        <a14:foregroundMark x1="71134" y1="34967" x2="71134" y2="34967"/>
                        <a14:foregroundMark x1="71821" y1="34804" x2="71821" y2="34804"/>
                        <a14:foregroundMark x1="71821" y1="34804" x2="71134" y2="35948"/>
                        <a14:foregroundMark x1="71649" y1="35131" x2="79725" y2="27614"/>
                        <a14:foregroundMark x1="79725" y1="27614" x2="85223" y2="25817"/>
                        <a14:foregroundMark x1="86512" y1="24346" x2="88660" y2="21895"/>
                        <a14:foregroundMark x1="85223" y1="25817" x2="86512" y2="24346"/>
                        <a14:foregroundMark x1="88660" y1="21895" x2="94158" y2="21078"/>
                        <a14:foregroundMark x1="94158" y1="21078" x2="96907" y2="21078"/>
                        <a14:backgroundMark x1="51890" y1="49837" x2="56701" y2="47386"/>
                        <a14:backgroundMark x1="56701" y1="47386" x2="58076" y2="45915"/>
                        <a14:backgroundMark x1="50172" y1="30882" x2="58763" y2="35784"/>
                        <a14:backgroundMark x1="80069" y1="24837" x2="80069" y2="25000"/>
                        <a14:backgroundMark x1="81002" y1="24766" x2="81384" y2="24615"/>
                        <a14:backgroundMark x1="87285" y1="19771" x2="87285" y2="19771"/>
                        <a14:backgroundMark x1="87457" y1="19771" x2="87457" y2="19771"/>
                        <a14:backgroundMark x1="74914" y1="12582" x2="74914" y2="12582"/>
                        <a14:backgroundMark x1="74914" y1="12418" x2="74914" y2="12418"/>
                        <a14:backgroundMark x1="85911" y1="27451" x2="85911" y2="27451"/>
                        <a14:backgroundMark x1="85911" y1="27451" x2="85911" y2="27451"/>
                        <a14:backgroundMark x1="59278" y1="28595" x2="59278" y2="28595"/>
                        <a14:backgroundMark x1="59278" y1="28595" x2="60137" y2="28758"/>
                        <a14:backgroundMark x1="69759" y1="33170" x2="69759" y2="33170"/>
                        <a14:backgroundMark x1="69759" y1="33333" x2="69759" y2="33333"/>
                        <a14:backgroundMark x1="24399" y1="56863" x2="24399" y2="56863"/>
                        <a14:backgroundMark x1="24399" y1="56863" x2="24399" y2="56863"/>
                        <a14:backgroundMark x1="84192" y1="24346" x2="84192" y2="24346"/>
                        <a14:backgroundMark x1="84192" y1="24346" x2="84192" y2="24346"/>
                      </a14:backgroundRemoval>
                    </a14:imgEffect>
                  </a14:imgLayer>
                </a14:imgProps>
              </a:ext>
            </a:extLst>
          </a:blip>
          <a:stretch>
            <a:fillRect/>
          </a:stretch>
        </p:blipFill>
        <p:spPr>
          <a:xfrm>
            <a:off x="9725898" y="-145220"/>
            <a:ext cx="2466103" cy="2593221"/>
          </a:xfrm>
          <a:prstGeom prst="rect">
            <a:avLst/>
          </a:prstGeom>
        </p:spPr>
      </p:pic>
      <p:pic>
        <p:nvPicPr>
          <p:cNvPr id="9" name="Picture 8">
            <a:extLst>
              <a:ext uri="{FF2B5EF4-FFF2-40B4-BE49-F238E27FC236}">
                <a16:creationId xmlns:a16="http://schemas.microsoft.com/office/drawing/2014/main" id="{3827DECF-BBD6-4759-8323-7982FDF7CB1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4" b="89706" l="7732" r="98625">
                        <a14:foregroundMark x1="24399" y1="34314" x2="25086" y2="34641"/>
                        <a14:foregroundMark x1="24570" y1="32843" x2="25086" y2="36111"/>
                        <a14:foregroundMark x1="24399" y1="33824" x2="25773" y2="35621"/>
                        <a14:foregroundMark x1="8763" y1="66830" x2="8591" y2="68791"/>
                        <a14:foregroundMark x1="7732" y1="67810" x2="10997" y2="67974"/>
                        <a14:foregroundMark x1="20275" y1="59150" x2="14948" y2="58007"/>
                        <a14:foregroundMark x1="14948" y1="58007" x2="15979" y2="60948"/>
                        <a14:foregroundMark x1="25945" y1="52451" x2="26976" y2="52614"/>
                        <a14:foregroundMark x1="26976" y1="52288" x2="28351" y2="53758"/>
                        <a14:foregroundMark x1="28179" y1="52778" x2="26976" y2="54412"/>
                        <a14:foregroundMark x1="26289" y1="54902" x2="26976" y2="51307"/>
                        <a14:foregroundMark x1="26632" y1="51144" x2="26117" y2="54902"/>
                        <a14:foregroundMark x1="25601" y1="51797" x2="25945" y2="55556"/>
                        <a14:foregroundMark x1="26289" y1="51144" x2="24914" y2="52614"/>
                        <a14:foregroundMark x1="63918" y1="61601" x2="65979" y2="61765"/>
                        <a14:foregroundMark x1="80584" y1="66667" x2="80069" y2="67484"/>
                        <a14:foregroundMark x1="86082" y1="45261" x2="83505" y2="44444"/>
                        <a14:foregroundMark x1="85911" y1="44444" x2="86598" y2="50000"/>
                        <a14:foregroundMark x1="86598" y1="50000" x2="87285" y2="44608"/>
                        <a14:foregroundMark x1="87285" y1="44608" x2="84708" y2="43954"/>
                        <a14:foregroundMark x1="86426" y1="44608" x2="85739" y2="48039"/>
                        <a14:foregroundMark x1="88660" y1="33170" x2="90034" y2="37092"/>
                        <a14:foregroundMark x1="98625" y1="21732" x2="89175" y2="20752"/>
                        <a14:foregroundMark x1="91065" y1="21569" x2="98625" y2="22386"/>
                        <a14:foregroundMark x1="98110" y1="21242" x2="98454" y2="21569"/>
                        <a14:foregroundMark x1="98454" y1="22059" x2="96564" y2="21732"/>
                        <a14:foregroundMark x1="51546" y1="54248" x2="48969" y2="54085"/>
                        <a14:foregroundMark x1="51890" y1="54739" x2="50687" y2="57516"/>
                        <a14:foregroundMark x1="54467" y1="57190" x2="58076" y2="58007"/>
                        <a14:foregroundMark x1="71134" y1="34967" x2="71134" y2="34967"/>
                        <a14:foregroundMark x1="71134" y1="34967" x2="71134" y2="34967"/>
                        <a14:foregroundMark x1="71821" y1="34804" x2="71821" y2="34804"/>
                        <a14:foregroundMark x1="71821" y1="34804" x2="71134" y2="35948"/>
                        <a14:foregroundMark x1="71649" y1="35131" x2="79725" y2="27614"/>
                        <a14:foregroundMark x1="79725" y1="27614" x2="85223" y2="25817"/>
                        <a14:foregroundMark x1="86512" y1="24346" x2="88660" y2="21895"/>
                        <a14:foregroundMark x1="85223" y1="25817" x2="86512" y2="24346"/>
                        <a14:foregroundMark x1="88660" y1="21895" x2="94158" y2="21078"/>
                        <a14:foregroundMark x1="94158" y1="21078" x2="96907" y2="21078"/>
                        <a14:backgroundMark x1="51890" y1="49837" x2="56701" y2="47386"/>
                        <a14:backgroundMark x1="56701" y1="47386" x2="58076" y2="45915"/>
                        <a14:backgroundMark x1="50172" y1="30882" x2="58763" y2="35784"/>
                        <a14:backgroundMark x1="80069" y1="24837" x2="80069" y2="25000"/>
                        <a14:backgroundMark x1="81002" y1="24766" x2="81384" y2="24615"/>
                        <a14:backgroundMark x1="87285" y1="19771" x2="87285" y2="19771"/>
                        <a14:backgroundMark x1="87457" y1="19771" x2="87457" y2="19771"/>
                        <a14:backgroundMark x1="74914" y1="12582" x2="74914" y2="12582"/>
                        <a14:backgroundMark x1="74914" y1="12418" x2="74914" y2="12418"/>
                        <a14:backgroundMark x1="85911" y1="27451" x2="85911" y2="27451"/>
                        <a14:backgroundMark x1="85911" y1="27451" x2="85911" y2="27451"/>
                        <a14:backgroundMark x1="59278" y1="28595" x2="59278" y2="28595"/>
                        <a14:backgroundMark x1="59278" y1="28595" x2="60137" y2="28758"/>
                        <a14:backgroundMark x1="69759" y1="33170" x2="69759" y2="33170"/>
                        <a14:backgroundMark x1="69759" y1="33333" x2="69759" y2="33333"/>
                        <a14:backgroundMark x1="24399" y1="56863" x2="24399" y2="56863"/>
                        <a14:backgroundMark x1="24399" y1="56863" x2="24399" y2="56863"/>
                        <a14:backgroundMark x1="84192" y1="24346" x2="84192" y2="24346"/>
                        <a14:backgroundMark x1="84192" y1="24346" x2="84192" y2="24346"/>
                      </a14:backgroundRemoval>
                    </a14:imgEffect>
                  </a14:imgLayer>
                </a14:imgProps>
              </a:ext>
            </a:extLst>
          </a:blip>
          <a:stretch>
            <a:fillRect/>
          </a:stretch>
        </p:blipFill>
        <p:spPr>
          <a:xfrm>
            <a:off x="9725898" y="-145220"/>
            <a:ext cx="2466103" cy="2593221"/>
          </a:xfrm>
          <a:prstGeom prst="rect">
            <a:avLst/>
          </a:prstGeom>
        </p:spPr>
      </p:pic>
    </p:spTree>
    <p:extLst>
      <p:ext uri="{BB962C8B-B14F-4D97-AF65-F5344CB8AC3E}">
        <p14:creationId xmlns:p14="http://schemas.microsoft.com/office/powerpoint/2010/main" val="18102474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E2CD-8453-4AE2-A2DB-7F4B30B5E6F5}"/>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759A7F-AEB4-4350-BCA7-593D18668E27}"/>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F0C88-D320-49BF-91EA-062FE4315B3C}"/>
              </a:ext>
            </a:extLst>
          </p:cNvPr>
          <p:cNvSpPr>
            <a:spLocks noGrp="1"/>
          </p:cNvSpPr>
          <p:nvPr>
            <p:ph type="dt" sz="half" idx="10"/>
          </p:nvPr>
        </p:nvSpPr>
        <p:spPr/>
        <p:txBody>
          <a:bodyPr/>
          <a:lstStyle/>
          <a:p>
            <a:fld id="{FC9628D2-4C12-4B8D-AB9E-F33EE2315CF4}" type="datetime11">
              <a:rPr lang="en-US" smtClean="0"/>
              <a:t>01:59:28</a:t>
            </a:fld>
            <a:endParaRPr lang="en-US"/>
          </a:p>
        </p:txBody>
      </p:sp>
      <p:sp>
        <p:nvSpPr>
          <p:cNvPr id="5" name="Footer Placeholder 4">
            <a:extLst>
              <a:ext uri="{FF2B5EF4-FFF2-40B4-BE49-F238E27FC236}">
                <a16:creationId xmlns:a16="http://schemas.microsoft.com/office/drawing/2014/main" id="{121AC2AB-CFD6-4943-B4E1-ED6733439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B4082-7A43-47E2-BD2B-D60958FF994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694464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E2CD-8453-4AE2-A2DB-7F4B30B5E6F5}"/>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759A7F-AEB4-4350-BCA7-593D18668E27}"/>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F0C88-D320-49BF-91EA-062FE4315B3C}"/>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121AC2AB-CFD6-4943-B4E1-ED6733439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B4082-7A43-47E2-BD2B-D60958FF9944}"/>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3716654219"/>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AFBB-BBC9-4F85-B11E-DD499C716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F29A6-04D4-4DD0-B83E-40FE5078F1AD}"/>
              </a:ext>
            </a:extLst>
          </p:cNvPr>
          <p:cNvSpPr>
            <a:spLocks noGrp="1"/>
          </p:cNvSpPr>
          <p:nvPr>
            <p:ph sz="half" idx="1"/>
          </p:nvPr>
        </p:nvSpPr>
        <p:spPr>
          <a:xfrm>
            <a:off x="867226" y="1825626"/>
            <a:ext cx="3477383" cy="4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B61691-39B1-4DFA-818D-F6AD7E10CCDE}"/>
              </a:ext>
            </a:extLst>
          </p:cNvPr>
          <p:cNvSpPr>
            <a:spLocks noGrp="1"/>
          </p:cNvSpPr>
          <p:nvPr>
            <p:ph type="dt" sz="half" idx="10"/>
          </p:nvPr>
        </p:nvSpPr>
        <p:spPr>
          <a:xfrm>
            <a:off x="0" y="6492875"/>
            <a:ext cx="2743200" cy="365125"/>
          </a:xfrm>
        </p:spPr>
        <p:txBody>
          <a:bodyPr/>
          <a:lstStyle/>
          <a:p>
            <a:fld id="{08601F15-524F-452F-B52A-CF67421CF70B}" type="datetime11">
              <a:rPr lang="en-US" smtClean="0"/>
              <a:t>01:59:28</a:t>
            </a:fld>
            <a:endParaRPr lang="en-US"/>
          </a:p>
        </p:txBody>
      </p:sp>
      <p:sp>
        <p:nvSpPr>
          <p:cNvPr id="6" name="Footer Placeholder 5">
            <a:extLst>
              <a:ext uri="{FF2B5EF4-FFF2-40B4-BE49-F238E27FC236}">
                <a16:creationId xmlns:a16="http://schemas.microsoft.com/office/drawing/2014/main" id="{B0CB7097-61BA-4F39-9CC2-39949FC44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0CC6D-38D8-469A-9EA0-A95AFB402330}"/>
              </a:ext>
            </a:extLst>
          </p:cNvPr>
          <p:cNvSpPr>
            <a:spLocks noGrp="1"/>
          </p:cNvSpPr>
          <p:nvPr>
            <p:ph type="sldNum" sz="quarter" idx="12"/>
          </p:nvPr>
        </p:nvSpPr>
        <p:spPr>
          <a:xfrm>
            <a:off x="0" y="6133950"/>
            <a:ext cx="2743200" cy="365125"/>
          </a:xfrm>
        </p:spPr>
        <p:txBody>
          <a:bodyPr/>
          <a:lstStyle>
            <a:lvl1pPr algn="l">
              <a:defRPr/>
            </a:lvl1pPr>
          </a:lstStyle>
          <a:p>
            <a:fld id="{00000000-1234-1234-1234-123412341234}" type="slidenum">
              <a:rPr lang="en" smtClean="0"/>
              <a:pPr/>
              <a:t>‹#›</a:t>
            </a:fld>
            <a:endParaRPr lang="en"/>
          </a:p>
        </p:txBody>
      </p:sp>
      <p:sp>
        <p:nvSpPr>
          <p:cNvPr id="9" name="Content Placeholder 2">
            <a:extLst>
              <a:ext uri="{FF2B5EF4-FFF2-40B4-BE49-F238E27FC236}">
                <a16:creationId xmlns:a16="http://schemas.microsoft.com/office/drawing/2014/main" id="{3C967B09-09DD-4F9F-9D02-288C7D581D9D}"/>
              </a:ext>
            </a:extLst>
          </p:cNvPr>
          <p:cNvSpPr>
            <a:spLocks noGrp="1"/>
          </p:cNvSpPr>
          <p:nvPr>
            <p:ph sz="half" idx="13"/>
          </p:nvPr>
        </p:nvSpPr>
        <p:spPr>
          <a:xfrm>
            <a:off x="4455282" y="1847850"/>
            <a:ext cx="3351591" cy="42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F0AF4D3A-4B97-4EA3-9397-B4B2A8930C2D}"/>
              </a:ext>
            </a:extLst>
          </p:cNvPr>
          <p:cNvSpPr>
            <a:spLocks noGrp="1"/>
          </p:cNvSpPr>
          <p:nvPr>
            <p:ph sz="half" idx="14"/>
          </p:nvPr>
        </p:nvSpPr>
        <p:spPr>
          <a:xfrm>
            <a:off x="8002210" y="1825626"/>
            <a:ext cx="3351591" cy="4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C240C08E-7BC7-424A-BCFC-07E45DFA89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299" b="94253" l="692" r="96194">
                        <a14:foregroundMark x1="36678" y1="63793" x2="17301" y2="72989"/>
                        <a14:foregroundMark x1="17301" y1="72989" x2="11765" y2="74713"/>
                        <a14:foregroundMark x1="9170" y1="77011" x2="6574" y2="79310"/>
                        <a14:foregroundMark x1="11765" y1="74713" x2="9170" y2="77011"/>
                        <a14:foregroundMark x1="6574" y1="79310" x2="12111" y2="80460"/>
                        <a14:foregroundMark x1="18859" y1="77011" x2="21107" y2="75862"/>
                        <a14:foregroundMark x1="12111" y1="80460" x2="18859" y2="77011"/>
                        <a14:foregroundMark x1="4844" y1="61494" x2="2768" y2="66092"/>
                        <a14:foregroundMark x1="59170" y1="52299" x2="40830" y2="66092"/>
                        <a14:foregroundMark x1="40484" y1="79310" x2="39792" y2="77011"/>
                        <a14:foregroundMark x1="28720" y1="93103" x2="31142" y2="93103"/>
                        <a14:foregroundMark x1="84775" y1="10920" x2="87889" y2="18391"/>
                        <a14:foregroundMark x1="87889" y1="18391" x2="93426" y2="14943"/>
                        <a14:foregroundMark x1="93426" y1="14943" x2="88927" y2="8621"/>
                        <a14:foregroundMark x1="88927" y1="8621" x2="84429" y2="9195"/>
                        <a14:foregroundMark x1="92388" y1="39655" x2="92388" y2="43678"/>
                        <a14:foregroundMark x1="92388" y1="34483" x2="92388" y2="39655"/>
                        <a14:foregroundMark x1="94251" y1="39655" x2="95848" y2="36207"/>
                        <a14:foregroundMark x1="92388" y1="43678" x2="94251" y2="39655"/>
                        <a14:foregroundMark x1="95848" y1="36207" x2="95156" y2="35057"/>
                        <a14:foregroundMark x1="83178" y1="35057" x2="83045" y2="35632"/>
                        <a14:foregroundMark x1="83444" y1="33908" x2="83178" y2="35057"/>
                        <a14:foregroundMark x1="84110" y1="31034" x2="83444" y2="33908"/>
                        <a14:foregroundMark x1="86505" y1="20690" x2="84110" y2="31034"/>
                        <a14:foregroundMark x1="85813" y1="2299" x2="85813" y2="2299"/>
                        <a14:foregroundMark x1="92042" y1="4023" x2="94464" y2="7471"/>
                        <a14:foregroundMark x1="95502" y1="14368" x2="96194" y2="17816"/>
                        <a14:foregroundMark x1="16955" y1="90230" x2="21799" y2="94253"/>
                        <a14:foregroundMark x1="21799" y1="94253" x2="24567" y2="91379"/>
                        <a14:foregroundMark x1="85813" y1="58046" x2="86159" y2="57471"/>
                        <a14:foregroundMark x1="89965" y1="2299" x2="95502" y2="5172"/>
                        <a14:foregroundMark x1="95502" y1="5172" x2="93772" y2="3448"/>
                        <a14:foregroundMark x1="82353" y1="33333" x2="82353" y2="33333"/>
                        <a14:backgroundMark x1="83737" y1="33908" x2="83737" y2="33908"/>
                        <a14:backgroundMark x1="83737" y1="33908" x2="83737" y2="33908"/>
                        <a14:backgroundMark x1="83391" y1="35057" x2="83391" y2="35057"/>
                        <a14:backgroundMark x1="83391" y1="35057" x2="83391" y2="35057"/>
                        <a14:backgroundMark x1="98616" y1="39655" x2="98616" y2="39655"/>
                        <a14:backgroundMark x1="83045" y1="36207" x2="83045" y2="36207"/>
                        <a14:backgroundMark x1="11419" y1="77011" x2="11419" y2="77011"/>
                        <a14:backgroundMark x1="55017" y1="52299" x2="55017" y2="52299"/>
                        <a14:backgroundMark x1="80623" y1="31034" x2="80623" y2="31034"/>
                        <a14:backgroundMark x1="80623" y1="31034" x2="80623" y2="31034"/>
                        <a14:backgroundMark x1="80623" y1="31034" x2="80623" y2="31034"/>
                      </a14:backgroundRemoval>
                    </a14:imgEffect>
                  </a14:imgLayer>
                </a14:imgProps>
              </a:ext>
            </a:extLst>
          </a:blip>
          <a:stretch>
            <a:fillRect/>
          </a:stretch>
        </p:blipFill>
        <p:spPr>
          <a:xfrm>
            <a:off x="1" y="-60097"/>
            <a:ext cx="2201655" cy="1325564"/>
          </a:xfrm>
          <a:prstGeom prst="rect">
            <a:avLst/>
          </a:prstGeom>
        </p:spPr>
      </p:pic>
      <p:pic>
        <p:nvPicPr>
          <p:cNvPr id="11" name="Picture 10">
            <a:extLst>
              <a:ext uri="{FF2B5EF4-FFF2-40B4-BE49-F238E27FC236}">
                <a16:creationId xmlns:a16="http://schemas.microsoft.com/office/drawing/2014/main" id="{7907B97F-5666-4E64-AD5C-2C3B053A08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299" b="94253" l="692" r="96194">
                        <a14:foregroundMark x1="36678" y1="63793" x2="17301" y2="72989"/>
                        <a14:foregroundMark x1="17301" y1="72989" x2="11765" y2="74713"/>
                        <a14:foregroundMark x1="9170" y1="77011" x2="6574" y2="79310"/>
                        <a14:foregroundMark x1="11765" y1="74713" x2="9170" y2="77011"/>
                        <a14:foregroundMark x1="6574" y1="79310" x2="12111" y2="80460"/>
                        <a14:foregroundMark x1="18859" y1="77011" x2="21107" y2="75862"/>
                        <a14:foregroundMark x1="12111" y1="80460" x2="18859" y2="77011"/>
                        <a14:foregroundMark x1="4844" y1="61494" x2="2768" y2="66092"/>
                        <a14:foregroundMark x1="59170" y1="52299" x2="40830" y2="66092"/>
                        <a14:foregroundMark x1="40484" y1="79310" x2="39792" y2="77011"/>
                        <a14:foregroundMark x1="28720" y1="93103" x2="31142" y2="93103"/>
                        <a14:foregroundMark x1="84775" y1="10920" x2="87889" y2="18391"/>
                        <a14:foregroundMark x1="87889" y1="18391" x2="93426" y2="14943"/>
                        <a14:foregroundMark x1="93426" y1="14943" x2="88927" y2="8621"/>
                        <a14:foregroundMark x1="88927" y1="8621" x2="84429" y2="9195"/>
                        <a14:foregroundMark x1="92388" y1="39655" x2="92388" y2="43678"/>
                        <a14:foregroundMark x1="92388" y1="34483" x2="92388" y2="39655"/>
                        <a14:foregroundMark x1="94251" y1="39655" x2="95848" y2="36207"/>
                        <a14:foregroundMark x1="92388" y1="43678" x2="94251" y2="39655"/>
                        <a14:foregroundMark x1="95848" y1="36207" x2="95156" y2="35057"/>
                        <a14:foregroundMark x1="83178" y1="35057" x2="83045" y2="35632"/>
                        <a14:foregroundMark x1="83444" y1="33908" x2="83178" y2="35057"/>
                        <a14:foregroundMark x1="84110" y1="31034" x2="83444" y2="33908"/>
                        <a14:foregroundMark x1="86505" y1="20690" x2="84110" y2="31034"/>
                        <a14:foregroundMark x1="85813" y1="2299" x2="85813" y2="2299"/>
                        <a14:foregroundMark x1="92042" y1="4023" x2="94464" y2="7471"/>
                        <a14:foregroundMark x1="95502" y1="14368" x2="96194" y2="17816"/>
                        <a14:foregroundMark x1="16955" y1="90230" x2="21799" y2="94253"/>
                        <a14:foregroundMark x1="21799" y1="94253" x2="24567" y2="91379"/>
                        <a14:foregroundMark x1="85813" y1="58046" x2="86159" y2="57471"/>
                        <a14:foregroundMark x1="89965" y1="2299" x2="95502" y2="5172"/>
                        <a14:foregroundMark x1="95502" y1="5172" x2="93772" y2="3448"/>
                        <a14:foregroundMark x1="82353" y1="33333" x2="82353" y2="33333"/>
                        <a14:backgroundMark x1="83737" y1="33908" x2="83737" y2="33908"/>
                        <a14:backgroundMark x1="83737" y1="33908" x2="83737" y2="33908"/>
                        <a14:backgroundMark x1="83391" y1="35057" x2="83391" y2="35057"/>
                        <a14:backgroundMark x1="83391" y1="35057" x2="83391" y2="35057"/>
                        <a14:backgroundMark x1="98616" y1="39655" x2="98616" y2="39655"/>
                        <a14:backgroundMark x1="83045" y1="36207" x2="83045" y2="36207"/>
                        <a14:backgroundMark x1="11419" y1="77011" x2="11419" y2="77011"/>
                        <a14:backgroundMark x1="55017" y1="52299" x2="55017" y2="52299"/>
                        <a14:backgroundMark x1="80623" y1="31034" x2="80623" y2="31034"/>
                        <a14:backgroundMark x1="80623" y1="31034" x2="80623" y2="31034"/>
                        <a14:backgroundMark x1="80623" y1="31034" x2="80623" y2="31034"/>
                      </a14:backgroundRemoval>
                    </a14:imgEffect>
                  </a14:imgLayer>
                </a14:imgProps>
              </a:ext>
            </a:extLst>
          </a:blip>
          <a:stretch>
            <a:fillRect/>
          </a:stretch>
        </p:blipFill>
        <p:spPr>
          <a:xfrm>
            <a:off x="1" y="-60097"/>
            <a:ext cx="2201655" cy="1325564"/>
          </a:xfrm>
          <a:prstGeom prst="rect">
            <a:avLst/>
          </a:prstGeom>
        </p:spPr>
      </p:pic>
    </p:spTree>
    <p:extLst>
      <p:ext uri="{BB962C8B-B14F-4D97-AF65-F5344CB8AC3E}">
        <p14:creationId xmlns:p14="http://schemas.microsoft.com/office/powerpoint/2010/main" val="6366028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70E3-19DA-4523-9883-B749A637B3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EB34A3-1A20-4110-B36C-FAC3D8D1443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FB676B-D2EC-4D1B-BB88-2F25AB19BF7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5E6773-CAFC-4286-95B0-B3F9DFE5788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D0EEEB-8BF9-48AC-ADD2-CD7FFCADB885}"/>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C925A2-7A43-47D0-AE17-9B3346FA2E93}"/>
              </a:ext>
            </a:extLst>
          </p:cNvPr>
          <p:cNvSpPr>
            <a:spLocks noGrp="1"/>
          </p:cNvSpPr>
          <p:nvPr>
            <p:ph type="dt" sz="half" idx="10"/>
          </p:nvPr>
        </p:nvSpPr>
        <p:spPr/>
        <p:txBody>
          <a:bodyPr/>
          <a:lstStyle/>
          <a:p>
            <a:fld id="{4D4C907F-7E83-4D23-9B72-35C69925A348}" type="datetime11">
              <a:rPr lang="en-US" smtClean="0"/>
              <a:t>01:59:28</a:t>
            </a:fld>
            <a:endParaRPr lang="en-US"/>
          </a:p>
        </p:txBody>
      </p:sp>
      <p:sp>
        <p:nvSpPr>
          <p:cNvPr id="8" name="Footer Placeholder 7">
            <a:extLst>
              <a:ext uri="{FF2B5EF4-FFF2-40B4-BE49-F238E27FC236}">
                <a16:creationId xmlns:a16="http://schemas.microsoft.com/office/drawing/2014/main" id="{754B5DE3-0483-4954-9C1D-AA552DA219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3F99E-9C22-44C4-A1F1-445A7B610669}"/>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69937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793-8792-4349-A111-27C33C5313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5F3D83-B612-46C5-8497-2F7F4352CCDF}"/>
              </a:ext>
            </a:extLst>
          </p:cNvPr>
          <p:cNvSpPr>
            <a:spLocks noGrp="1"/>
          </p:cNvSpPr>
          <p:nvPr>
            <p:ph type="dt" sz="half" idx="10"/>
          </p:nvPr>
        </p:nvSpPr>
        <p:spPr/>
        <p:txBody>
          <a:bodyPr/>
          <a:lstStyle/>
          <a:p>
            <a:fld id="{774E234E-A08D-4E7C-A14F-84F34C824AE1}" type="datetime11">
              <a:rPr lang="en-US" smtClean="0"/>
              <a:t>01:59:28</a:t>
            </a:fld>
            <a:endParaRPr lang="en-US"/>
          </a:p>
        </p:txBody>
      </p:sp>
      <p:sp>
        <p:nvSpPr>
          <p:cNvPr id="4" name="Footer Placeholder 3">
            <a:extLst>
              <a:ext uri="{FF2B5EF4-FFF2-40B4-BE49-F238E27FC236}">
                <a16:creationId xmlns:a16="http://schemas.microsoft.com/office/drawing/2014/main" id="{1AA60052-AD40-421C-B1B4-7D026E44DA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FBC58-331A-4F9D-B558-5586958E77DA}"/>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38712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95B019-1DD4-40F3-BABD-4C2E851B7393}"/>
              </a:ext>
            </a:extLst>
          </p:cNvPr>
          <p:cNvSpPr>
            <a:spLocks noGrp="1"/>
          </p:cNvSpPr>
          <p:nvPr>
            <p:ph type="dt" sz="half" idx="10"/>
          </p:nvPr>
        </p:nvSpPr>
        <p:spPr/>
        <p:txBody>
          <a:bodyPr/>
          <a:lstStyle/>
          <a:p>
            <a:fld id="{82DD79DF-D413-4435-93F3-7EE96816B362}" type="datetime11">
              <a:rPr lang="en-US" smtClean="0"/>
              <a:t>01:59:28</a:t>
            </a:fld>
            <a:endParaRPr lang="en-US"/>
          </a:p>
        </p:txBody>
      </p:sp>
      <p:sp>
        <p:nvSpPr>
          <p:cNvPr id="3" name="Footer Placeholder 2">
            <a:extLst>
              <a:ext uri="{FF2B5EF4-FFF2-40B4-BE49-F238E27FC236}">
                <a16:creationId xmlns:a16="http://schemas.microsoft.com/office/drawing/2014/main" id="{4BF3DB99-82E2-4607-B4D7-E2CC57BFBD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32271F-BA42-4F21-85DC-93625C450721}"/>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208081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7CA5-2638-4AD6-A4DF-415EF5132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3643-6A15-4547-A59C-5E7692649AE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2D6B79-29BA-4335-810C-3E0EFC54C67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59B8D-4F88-425D-94F4-454F2D62EA9D}"/>
              </a:ext>
            </a:extLst>
          </p:cNvPr>
          <p:cNvSpPr>
            <a:spLocks noGrp="1"/>
          </p:cNvSpPr>
          <p:nvPr>
            <p:ph type="dt" sz="half" idx="10"/>
          </p:nvPr>
        </p:nvSpPr>
        <p:spPr/>
        <p:txBody>
          <a:bodyPr/>
          <a:lstStyle/>
          <a:p>
            <a:fld id="{4607C624-0260-4641-8C35-C01319CCA3B5}" type="datetime11">
              <a:rPr lang="en-US" smtClean="0"/>
              <a:t>01:59:28</a:t>
            </a:fld>
            <a:endParaRPr lang="en-US"/>
          </a:p>
        </p:txBody>
      </p:sp>
      <p:sp>
        <p:nvSpPr>
          <p:cNvPr id="6" name="Footer Placeholder 5">
            <a:extLst>
              <a:ext uri="{FF2B5EF4-FFF2-40B4-BE49-F238E27FC236}">
                <a16:creationId xmlns:a16="http://schemas.microsoft.com/office/drawing/2014/main" id="{AD59AB56-7FBB-401B-B1E0-BD07E97FFB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3F1C6-046C-445C-9AE4-A75F24FADAC5}"/>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909680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3B0F-82C1-4340-B5B5-AAFC768F6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E2D7F-85BF-40F6-9336-65D70329943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7B5035E-4217-4AC1-A39F-C1D028C27B0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C9419-03C9-445B-AEA2-B06D87A7A69D}"/>
              </a:ext>
            </a:extLst>
          </p:cNvPr>
          <p:cNvSpPr>
            <a:spLocks noGrp="1"/>
          </p:cNvSpPr>
          <p:nvPr>
            <p:ph type="dt" sz="half" idx="10"/>
          </p:nvPr>
        </p:nvSpPr>
        <p:spPr/>
        <p:txBody>
          <a:bodyPr/>
          <a:lstStyle/>
          <a:p>
            <a:fld id="{A926FC3A-A131-4C35-A8B6-E878EE16E19B}" type="datetime11">
              <a:rPr lang="en-US" smtClean="0"/>
              <a:t>01:59:28</a:t>
            </a:fld>
            <a:endParaRPr lang="en-US"/>
          </a:p>
        </p:txBody>
      </p:sp>
      <p:sp>
        <p:nvSpPr>
          <p:cNvPr id="6" name="Footer Placeholder 5">
            <a:extLst>
              <a:ext uri="{FF2B5EF4-FFF2-40B4-BE49-F238E27FC236}">
                <a16:creationId xmlns:a16="http://schemas.microsoft.com/office/drawing/2014/main" id="{BA6E4A34-63CA-4057-A14F-A7F932D746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1FF0D-70E3-4F8E-9E00-9A486C724822}"/>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2776707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5CE7-D066-4BED-811D-E432C9AE28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BA61F1-C1A2-453E-A345-64B0113E01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0D070-A4EC-4B12-B84D-264B35FAA8F7}"/>
              </a:ext>
            </a:extLst>
          </p:cNvPr>
          <p:cNvSpPr>
            <a:spLocks noGrp="1"/>
          </p:cNvSpPr>
          <p:nvPr>
            <p:ph type="dt" sz="half" idx="10"/>
          </p:nvPr>
        </p:nvSpPr>
        <p:spPr/>
        <p:txBody>
          <a:bodyPr/>
          <a:lstStyle/>
          <a:p>
            <a:fld id="{B753CC1F-2222-4D5D-A8DC-484322906145}" type="datetime11">
              <a:rPr lang="en-US" smtClean="0"/>
              <a:t>01:59:28</a:t>
            </a:fld>
            <a:endParaRPr lang="en-US"/>
          </a:p>
        </p:txBody>
      </p:sp>
      <p:sp>
        <p:nvSpPr>
          <p:cNvPr id="5" name="Footer Placeholder 4">
            <a:extLst>
              <a:ext uri="{FF2B5EF4-FFF2-40B4-BE49-F238E27FC236}">
                <a16:creationId xmlns:a16="http://schemas.microsoft.com/office/drawing/2014/main" id="{DF678983-7CBA-4523-9C19-824F3F3F1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47B03-7E50-4C0D-9CC2-0929F0C6793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9080047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0FFB5-077F-4EEC-8A03-A0AF0B29D55D}"/>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C564E0-B6D5-4367-AFDD-84134419F1E4}"/>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96860-C40F-478E-AD1F-40003886A5A7}"/>
              </a:ext>
            </a:extLst>
          </p:cNvPr>
          <p:cNvSpPr>
            <a:spLocks noGrp="1"/>
          </p:cNvSpPr>
          <p:nvPr>
            <p:ph type="dt" sz="half" idx="10"/>
          </p:nvPr>
        </p:nvSpPr>
        <p:spPr/>
        <p:txBody>
          <a:bodyPr/>
          <a:lstStyle/>
          <a:p>
            <a:fld id="{72E94EFC-7AD6-45C3-A0BD-A16CE9EAF8A1}" type="datetime11">
              <a:rPr lang="en-US" smtClean="0"/>
              <a:t>01:59:28</a:t>
            </a:fld>
            <a:endParaRPr lang="en-US"/>
          </a:p>
        </p:txBody>
      </p:sp>
      <p:sp>
        <p:nvSpPr>
          <p:cNvPr id="5" name="Footer Placeholder 4">
            <a:extLst>
              <a:ext uri="{FF2B5EF4-FFF2-40B4-BE49-F238E27FC236}">
                <a16:creationId xmlns:a16="http://schemas.microsoft.com/office/drawing/2014/main" id="{3287B646-AA8F-4B78-930B-9A71579E3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5A182-522D-4AF6-B135-DEAC030E32B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1996048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and body" type="tx" preserve="1">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r>
              <a:rPr lang="en-US"/>
              <a:t>Click to edit Master title style</a:t>
            </a:r>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pPr lvl="0"/>
            <a:r>
              <a:rPr lang="en-US"/>
              <a:t>Click to edit Master text styles</a:t>
            </a: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79388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70E3-19DA-4523-9883-B749A637B3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EB34A3-1A20-4110-B36C-FAC3D8D1443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FB676B-D2EC-4D1B-BB88-2F25AB19BF7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5E6773-CAFC-4286-95B0-B3F9DFE5788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D0EEEB-8BF9-48AC-ADD2-CD7FFCADB885}"/>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C925A2-7A43-47D0-AE17-9B3346FA2E93}"/>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8" name="Footer Placeholder 7">
            <a:extLst>
              <a:ext uri="{FF2B5EF4-FFF2-40B4-BE49-F238E27FC236}">
                <a16:creationId xmlns:a16="http://schemas.microsoft.com/office/drawing/2014/main" id="{754B5DE3-0483-4954-9C1D-AA552DA219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3F99E-9C22-44C4-A1F1-445A7B610669}"/>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41944065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793-8792-4349-A111-27C33C5313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5F3D83-B612-46C5-8497-2F7F4352CCDF}"/>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4" name="Footer Placeholder 3">
            <a:extLst>
              <a:ext uri="{FF2B5EF4-FFF2-40B4-BE49-F238E27FC236}">
                <a16:creationId xmlns:a16="http://schemas.microsoft.com/office/drawing/2014/main" id="{1AA60052-AD40-421C-B1B4-7D026E44DA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FBC58-331A-4F9D-B558-5586958E77DA}"/>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171231565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95B019-1DD4-40F3-BABD-4C2E851B7393}"/>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3" name="Footer Placeholder 2">
            <a:extLst>
              <a:ext uri="{FF2B5EF4-FFF2-40B4-BE49-F238E27FC236}">
                <a16:creationId xmlns:a16="http://schemas.microsoft.com/office/drawing/2014/main" id="{4BF3DB99-82E2-4607-B4D7-E2CC57BFBD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32271F-BA42-4F21-85DC-93625C450721}"/>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75368788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7CA5-2638-4AD6-A4DF-415EF5132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3643-6A15-4547-A59C-5E7692649AE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2D6B79-29BA-4335-810C-3E0EFC54C67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59B8D-4F88-425D-94F4-454F2D62EA9D}"/>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6" name="Footer Placeholder 5">
            <a:extLst>
              <a:ext uri="{FF2B5EF4-FFF2-40B4-BE49-F238E27FC236}">
                <a16:creationId xmlns:a16="http://schemas.microsoft.com/office/drawing/2014/main" id="{AD59AB56-7FBB-401B-B1E0-BD07E97FFB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3F1C6-046C-445C-9AE4-A75F24FADAC5}"/>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44802811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3B0F-82C1-4340-B5B5-AAFC768F6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E2D7F-85BF-40F6-9336-65D70329943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7B5035E-4217-4AC1-A39F-C1D028C27B0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C9419-03C9-445B-AEA2-B06D87A7A69D}"/>
              </a:ext>
            </a:extLst>
          </p:cNvPr>
          <p:cNvSpPr>
            <a:spLocks noGrp="1"/>
          </p:cNvSpPr>
          <p:nvPr>
            <p:ph type="dt" sz="half" idx="10"/>
          </p:nvPr>
        </p:nvSpPr>
        <p:spPr/>
        <p:txBody>
          <a:bodyPr/>
          <a:lstStyle/>
          <a:p>
            <a:fld id="{50BD8745-45CC-480F-9274-B424CB2D0422}" type="datetime1">
              <a:rPr lang="en-US" smtClean="0"/>
              <a:t>9/12/2022</a:t>
            </a:fld>
            <a:endParaRPr lang="en-US"/>
          </a:p>
        </p:txBody>
      </p:sp>
      <p:sp>
        <p:nvSpPr>
          <p:cNvPr id="6" name="Footer Placeholder 5">
            <a:extLst>
              <a:ext uri="{FF2B5EF4-FFF2-40B4-BE49-F238E27FC236}">
                <a16:creationId xmlns:a16="http://schemas.microsoft.com/office/drawing/2014/main" id="{BA6E4A34-63CA-4057-A14F-A7F932D746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1FF0D-70E3-4F8E-9E00-9A486C724822}"/>
              </a:ext>
            </a:extLst>
          </p:cNvPr>
          <p:cNvSpPr>
            <a:spLocks noGrp="1"/>
          </p:cNvSpPr>
          <p:nvPr>
            <p:ph type="sldNum" sz="quarter" idx="12"/>
          </p:nvPr>
        </p:nvSpPr>
        <p:spPr/>
        <p:txBody>
          <a:bodyPr/>
          <a:lstStyle/>
          <a:p>
            <a:fld id="{9DBE77BA-FC31-470B-8C17-4416E1A405BE}" type="slidenum">
              <a:rPr lang="en-US" smtClean="0"/>
              <a:t>‹#›</a:t>
            </a:fld>
            <a:endParaRPr lang="en-US"/>
          </a:p>
        </p:txBody>
      </p:sp>
    </p:spTree>
    <p:extLst>
      <p:ext uri="{BB962C8B-B14F-4D97-AF65-F5344CB8AC3E}">
        <p14:creationId xmlns:p14="http://schemas.microsoft.com/office/powerpoint/2010/main" val="119488436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0A02A-FA3E-476B-8527-8391433B9A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BD18144-7FAC-4BA6-B8C3-CDAF000385D5}"/>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32A1723-9DF8-4B90-8F82-9DA8F82B531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69115538-9DB2-430C-A97A-A8448EABB7F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09598-66CB-484C-838F-A3AA988AF97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E77BA-FC31-470B-8C17-4416E1A405BE}" type="slidenum">
              <a:rPr lang="en-US" smtClean="0"/>
              <a:t>‹#›</a:t>
            </a:fld>
            <a:endParaRPr lang="en-US"/>
          </a:p>
        </p:txBody>
      </p:sp>
    </p:spTree>
    <p:extLst>
      <p:ext uri="{BB962C8B-B14F-4D97-AF65-F5344CB8AC3E}">
        <p14:creationId xmlns:p14="http://schemas.microsoft.com/office/powerpoint/2010/main" val="12697804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0A02A-FA3E-476B-8527-8391433B9A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BD18144-7FAC-4BA6-B8C3-CDAF000385D5}"/>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32A1723-9DF8-4B90-8F82-9DA8F82B531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B87FE-4E58-45EB-B5AB-E7D802BF7019}" type="datetime11">
              <a:rPr lang="en-US" smtClean="0"/>
              <a:t>01:59:27</a:t>
            </a:fld>
            <a:endParaRPr lang="en-US"/>
          </a:p>
        </p:txBody>
      </p:sp>
      <p:sp>
        <p:nvSpPr>
          <p:cNvPr id="5" name="Footer Placeholder 4">
            <a:extLst>
              <a:ext uri="{FF2B5EF4-FFF2-40B4-BE49-F238E27FC236}">
                <a16:creationId xmlns:a16="http://schemas.microsoft.com/office/drawing/2014/main" id="{69115538-9DB2-430C-A97A-A8448EABB7F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09598-66CB-484C-838F-A3AA988AF97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61047518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0A02A-FA3E-476B-8527-8391433B9A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BD18144-7FAC-4BA6-B8C3-CDAF000385D5}"/>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32A1723-9DF8-4B90-8F82-9DA8F82B531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D8745-45CC-480F-9274-B424CB2D0422}" type="datetime1">
              <a:rPr lang="en-US" smtClean="0"/>
              <a:t>9/12/2022</a:t>
            </a:fld>
            <a:endParaRPr lang="en-US"/>
          </a:p>
        </p:txBody>
      </p:sp>
      <p:sp>
        <p:nvSpPr>
          <p:cNvPr id="5" name="Footer Placeholder 4">
            <a:extLst>
              <a:ext uri="{FF2B5EF4-FFF2-40B4-BE49-F238E27FC236}">
                <a16:creationId xmlns:a16="http://schemas.microsoft.com/office/drawing/2014/main" id="{69115538-9DB2-430C-A97A-A8448EABB7F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09598-66CB-484C-838F-A3AA988AF97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E77BA-FC31-470B-8C17-4416E1A405BE}" type="slidenum">
              <a:rPr lang="en-US" smtClean="0"/>
              <a:t>‹#›</a:t>
            </a:fld>
            <a:endParaRPr lang="en-US"/>
          </a:p>
        </p:txBody>
      </p:sp>
    </p:spTree>
    <p:extLst>
      <p:ext uri="{BB962C8B-B14F-4D97-AF65-F5344CB8AC3E}">
        <p14:creationId xmlns:p14="http://schemas.microsoft.com/office/powerpoint/2010/main" val="163944714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0A02A-FA3E-476B-8527-8391433B9A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BD18144-7FAC-4BA6-B8C3-CDAF000385D5}"/>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32A1723-9DF8-4B90-8F82-9DA8F82B531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B87FE-4E58-45EB-B5AB-E7D802BF7019}" type="datetime11">
              <a:rPr lang="en-US" smtClean="0"/>
              <a:t>01:59:28</a:t>
            </a:fld>
            <a:endParaRPr lang="en-US"/>
          </a:p>
        </p:txBody>
      </p:sp>
      <p:sp>
        <p:nvSpPr>
          <p:cNvPr id="5" name="Footer Placeholder 4">
            <a:extLst>
              <a:ext uri="{FF2B5EF4-FFF2-40B4-BE49-F238E27FC236}">
                <a16:creationId xmlns:a16="http://schemas.microsoft.com/office/drawing/2014/main" id="{69115538-9DB2-430C-A97A-A8448EABB7F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09598-66CB-484C-838F-A3AA988AF97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32667742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hf sldNum="0" hdr="0" ft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F8A185-830E-429C-AFDF-6A3F91B29C29}"/>
              </a:ext>
            </a:extLst>
          </p:cNvPr>
          <p:cNvSpPr>
            <a:spLocks noGrp="1"/>
          </p:cNvSpPr>
          <p:nvPr>
            <p:ph type="ctrTitle"/>
          </p:nvPr>
        </p:nvSpPr>
        <p:spPr>
          <a:xfrm>
            <a:off x="1185862" y="1041400"/>
            <a:ext cx="9820275" cy="2387600"/>
          </a:xfrm>
        </p:spPr>
        <p:txBody>
          <a:bodyPr>
            <a:normAutofit fontScale="90000"/>
          </a:bodyPr>
          <a:lstStyle/>
          <a:p>
            <a:r>
              <a:rPr lang="lv-LV" dirty="0">
                <a:latin typeface="Times New Roman" panose="02020603050405020304" pitchFamily="18" charset="0"/>
                <a:cs typeface="Times New Roman" panose="02020603050405020304" pitchFamily="18" charset="0"/>
              </a:rPr>
              <a:t>Prakse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kompanij</a:t>
            </a:r>
            <a:r>
              <a:rPr lang="lv-LV" dirty="0">
                <a:latin typeface="Times New Roman" panose="02020603050405020304" pitchFamily="18" charset="0"/>
                <a:cs typeface="Times New Roman" panose="02020603050405020304" pitchFamily="18" charset="0"/>
              </a:rPr>
              <a:t>ā</a:t>
            </a:r>
            <a:r>
              <a:rPr lang="en-US" dirty="0">
                <a:latin typeface="Times New Roman" panose="02020603050405020304" pitchFamily="18" charset="0"/>
                <a:cs typeface="Times New Roman" panose="02020603050405020304" pitchFamily="18" charset="0"/>
              </a:rPr>
              <a:t> </a:t>
            </a:r>
            <a:r>
              <a:rPr lang="lv-LV" dirty="0">
                <a:latin typeface="Times New Roman" panose="02020603050405020304" pitchFamily="18" charset="0"/>
                <a:cs typeface="Times New Roman" panose="02020603050405020304" pitchFamily="18" charset="0"/>
              </a:rPr>
              <a:t>T3 Baltic Riga</a:t>
            </a:r>
            <a:endParaRPr lang="en-US" dirty="0">
              <a:latin typeface="Times New Roman" panose="02020603050405020304" pitchFamily="18" charset="0"/>
              <a:cs typeface="Times New Roman" panose="02020603050405020304" pitchFamily="18" charset="0"/>
            </a:endParaRPr>
          </a:p>
        </p:txBody>
      </p:sp>
      <p:sp>
        <p:nvSpPr>
          <p:cNvPr id="3" name="Подзаголовок 2">
            <a:extLst>
              <a:ext uri="{FF2B5EF4-FFF2-40B4-BE49-F238E27FC236}">
                <a16:creationId xmlns:a16="http://schemas.microsoft.com/office/drawing/2014/main" id="{5AEF9652-34BB-4A86-AB99-71EA62067599}"/>
              </a:ext>
            </a:extLst>
          </p:cNvPr>
          <p:cNvSpPr>
            <a:spLocks noGrp="1"/>
          </p:cNvSpPr>
          <p:nvPr>
            <p:ph type="subTitle" idx="1"/>
          </p:nvPr>
        </p:nvSpPr>
        <p:spPr>
          <a:xfrm>
            <a:off x="1523999" y="3592611"/>
            <a:ext cx="9144000" cy="1655763"/>
          </a:xfrm>
        </p:spPr>
        <p:txBody>
          <a:bodyPr>
            <a:normAutofit/>
          </a:bodyPr>
          <a:lstStyle/>
          <a:p>
            <a:r>
              <a:rPr lang="lv-LV" sz="2400" dirty="0">
                <a:latin typeface="Times New Roman" panose="02020603050405020304" pitchFamily="18" charset="0"/>
                <a:cs typeface="Times New Roman" panose="02020603050405020304" pitchFamily="18" charset="0"/>
              </a:rPr>
              <a:t>Gusts Henrijs Stanga DP3-1</a:t>
            </a:r>
          </a:p>
          <a:p>
            <a:r>
              <a:rPr lang="lv-LV" sz="2400" dirty="0">
                <a:latin typeface="Times New Roman" panose="02020603050405020304" pitchFamily="18" charset="0"/>
                <a:cs typeface="Times New Roman" panose="02020603050405020304" pitchFamily="18" charset="0"/>
              </a:rPr>
              <a:t>09.09.2022</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65514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B93958-E09B-A0E7-2059-A96ABEB0042E}"/>
              </a:ext>
            </a:extLst>
          </p:cNvPr>
          <p:cNvSpPr>
            <a:spLocks noGrp="1"/>
          </p:cNvSpPr>
          <p:nvPr>
            <p:ph type="sldNum" sz="quarter" idx="12"/>
          </p:nvPr>
        </p:nvSpPr>
        <p:spPr/>
        <p:txBody>
          <a:bodyPr/>
          <a:lstStyle/>
          <a:p>
            <a:fld id="{9DBE77BA-FC31-470B-8C17-4416E1A405BE}" type="slidenum">
              <a:rPr lang="en-US" smtClean="0"/>
              <a:t>10</a:t>
            </a:fld>
            <a:endParaRPr lang="en-US"/>
          </a:p>
        </p:txBody>
      </p:sp>
      <p:pic>
        <p:nvPicPr>
          <p:cNvPr id="5" name="Content Placeholder 3">
            <a:extLst>
              <a:ext uri="{FF2B5EF4-FFF2-40B4-BE49-F238E27FC236}">
                <a16:creationId xmlns:a16="http://schemas.microsoft.com/office/drawing/2014/main" id="{654E677B-96E1-4BFE-9487-A3EE31A18564}"/>
              </a:ext>
            </a:extLst>
          </p:cNvPr>
          <p:cNvPicPr>
            <a:picLocks noGrp="1"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495246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0BFCE3-601B-8724-E44C-C12D2A416BD8}"/>
              </a:ext>
            </a:extLst>
          </p:cNvPr>
          <p:cNvSpPr>
            <a:spLocks noGrp="1"/>
          </p:cNvSpPr>
          <p:nvPr>
            <p:ph type="sldNum" sz="quarter" idx="12"/>
          </p:nvPr>
        </p:nvSpPr>
        <p:spPr/>
        <p:txBody>
          <a:bodyPr/>
          <a:lstStyle/>
          <a:p>
            <a:fld id="{9DBE77BA-FC31-470B-8C17-4416E1A405BE}" type="slidenum">
              <a:rPr lang="en-US" smtClean="0"/>
              <a:t>11</a:t>
            </a:fld>
            <a:endParaRPr lang="en-US"/>
          </a:p>
        </p:txBody>
      </p:sp>
      <p:pic>
        <p:nvPicPr>
          <p:cNvPr id="5" name="Picture 4">
            <a:extLst>
              <a:ext uri="{FF2B5EF4-FFF2-40B4-BE49-F238E27FC236}">
                <a16:creationId xmlns:a16="http://schemas.microsoft.com/office/drawing/2014/main" id="{9D5033D5-7005-4153-B22E-6091F5547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4" y="374997"/>
            <a:ext cx="4885110" cy="3251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ibliotÄka">
            <a:extLst>
              <a:ext uri="{FF2B5EF4-FFF2-40B4-BE49-F238E27FC236}">
                <a16:creationId xmlns:a16="http://schemas.microsoft.com/office/drawing/2014/main" id="{C560203F-D30F-477D-8F2B-DF4DFCD2E4A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11902" y="3800695"/>
            <a:ext cx="7368195" cy="245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000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85E23A-3816-4C6D-A274-CD9E8F2F8CAD}"/>
              </a:ext>
            </a:extLst>
          </p:cNvPr>
          <p:cNvSpPr>
            <a:spLocks noGrp="1"/>
          </p:cNvSpPr>
          <p:nvPr>
            <p:ph type="title"/>
          </p:nvPr>
        </p:nvSpPr>
        <p:spPr/>
        <p:txBody>
          <a:bodyPr/>
          <a:lstStyle/>
          <a:p>
            <a:r>
              <a:rPr lang="lv-LV" dirty="0">
                <a:latin typeface="Times New Roman" panose="02020603050405020304" pitchFamily="18" charset="0"/>
                <a:cs typeface="Times New Roman" panose="02020603050405020304" pitchFamily="18" charset="0"/>
              </a:rPr>
              <a:t>Iegūtas atziņas, zināšanas, prasmes</a:t>
            </a:r>
            <a:endParaRPr lang="en-US"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F8FEB536-494C-4A30-B1ED-DF6F22B3BE28}"/>
              </a:ext>
            </a:extLst>
          </p:cNvPr>
          <p:cNvSpPr>
            <a:spLocks noGrp="1"/>
          </p:cNvSpPr>
          <p:nvPr>
            <p:ph idx="1"/>
          </p:nvPr>
        </p:nvSpPr>
        <p:spPr/>
        <p:txBody>
          <a:bodyPr>
            <a:normAutofit/>
          </a:bodyPr>
          <a:lstStyle/>
          <a:p>
            <a:pPr marL="0" indent="0" algn="just">
              <a:buNone/>
            </a:pPr>
            <a:r>
              <a:rPr lang="lv-LV" sz="2400" dirty="0">
                <a:latin typeface="Times New Roman" panose="02020603050405020304" pitchFamily="18" charset="0"/>
                <a:cs typeface="Times New Roman" panose="02020603050405020304" pitchFamily="18" charset="0"/>
              </a:rPr>
              <a:t>Es šajā prakses garumā iemācījos AutoCAD, datu bāzes un kā tās pielieto īstajā dzīvē, bet vissvarīgākā lieta ko praksē iemācījos un sapratu kā un kas notiek darbā, ar kādu atieksmi ir jāatiecās pret darbu.</a:t>
            </a:r>
            <a:endParaRPr lang="en-US" sz="2400" dirty="0">
              <a:latin typeface="Times New Roman" panose="02020603050405020304" pitchFamily="18" charset="0"/>
              <a:cs typeface="Times New Roman" panose="02020603050405020304" pitchFamily="18" charset="0"/>
            </a:endParaRPr>
          </a:p>
        </p:txBody>
      </p:sp>
      <p:sp>
        <p:nvSpPr>
          <p:cNvPr id="6" name="Номер слайда 5">
            <a:extLst>
              <a:ext uri="{FF2B5EF4-FFF2-40B4-BE49-F238E27FC236}">
                <a16:creationId xmlns:a16="http://schemas.microsoft.com/office/drawing/2014/main" id="{9898FF6E-A96E-4B1B-96EE-455CC8361D1B}"/>
              </a:ext>
            </a:extLst>
          </p:cNvPr>
          <p:cNvSpPr>
            <a:spLocks noGrp="1"/>
          </p:cNvSpPr>
          <p:nvPr>
            <p:ph type="sldNum" sz="quarter" idx="12"/>
          </p:nvPr>
        </p:nvSpPr>
        <p:spPr/>
        <p:txBody>
          <a:bodyPr/>
          <a:lstStyle/>
          <a:p>
            <a:fld id="{9DBE77BA-FC31-470B-8C17-4416E1A405BE}" type="slidenum">
              <a:rPr lang="en-US" smtClean="0"/>
              <a:t>12</a:t>
            </a:fld>
            <a:endParaRPr lang="en-US"/>
          </a:p>
        </p:txBody>
      </p:sp>
    </p:spTree>
    <p:extLst>
      <p:ext uri="{BB962C8B-B14F-4D97-AF65-F5344CB8AC3E}">
        <p14:creationId xmlns:p14="http://schemas.microsoft.com/office/powerpoint/2010/main" val="718522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7253-5912-4FAD-8CB0-9508F0FB6576}"/>
              </a:ext>
            </a:extLst>
          </p:cNvPr>
          <p:cNvSpPr>
            <a:spLocks noGrp="1"/>
          </p:cNvSpPr>
          <p:nvPr>
            <p:ph type="title"/>
          </p:nvPr>
        </p:nvSpPr>
        <p:spPr/>
        <p:txBody>
          <a:bodyPr/>
          <a:lstStyle/>
          <a:p>
            <a:r>
              <a:rPr lang="lv-LV" dirty="0"/>
              <a:t>Apkopojums</a:t>
            </a:r>
            <a:endParaRPr lang="en-US" dirty="0"/>
          </a:p>
        </p:txBody>
      </p:sp>
      <p:sp>
        <p:nvSpPr>
          <p:cNvPr id="3" name="Content Placeholder 2">
            <a:extLst>
              <a:ext uri="{FF2B5EF4-FFF2-40B4-BE49-F238E27FC236}">
                <a16:creationId xmlns:a16="http://schemas.microsoft.com/office/drawing/2014/main" id="{3251F5F4-FDD6-9C1F-87F5-A2ED893E5A88}"/>
              </a:ext>
            </a:extLst>
          </p:cNvPr>
          <p:cNvSpPr>
            <a:spLocks noGrp="1"/>
          </p:cNvSpPr>
          <p:nvPr>
            <p:ph idx="1"/>
          </p:nvPr>
        </p:nvSpPr>
        <p:spPr/>
        <p:txBody>
          <a:bodyPr/>
          <a:lstStyle/>
          <a:p>
            <a:pPr marL="0" indent="0">
              <a:buNone/>
            </a:pPr>
            <a:r>
              <a:rPr lang="lv-LV" dirty="0"/>
              <a:t>Prakses laikā iemācījos ne tikai lietas kā AutoCAD bet arī darba vidi disciplīnu un daudz citas lietas kas noderēs visai dzīvei!</a:t>
            </a:r>
            <a:endParaRPr lang="en-US" dirty="0"/>
          </a:p>
        </p:txBody>
      </p:sp>
      <p:sp>
        <p:nvSpPr>
          <p:cNvPr id="4" name="Date Placeholder 3">
            <a:extLst>
              <a:ext uri="{FF2B5EF4-FFF2-40B4-BE49-F238E27FC236}">
                <a16:creationId xmlns:a16="http://schemas.microsoft.com/office/drawing/2014/main" id="{1919DC53-43F9-C80D-12CF-CFA84E0A10B2}"/>
              </a:ext>
            </a:extLst>
          </p:cNvPr>
          <p:cNvSpPr>
            <a:spLocks noGrp="1"/>
          </p:cNvSpPr>
          <p:nvPr>
            <p:ph type="dt" sz="half" idx="10"/>
          </p:nvPr>
        </p:nvSpPr>
        <p:spPr/>
        <p:txBody>
          <a:bodyPr/>
          <a:lstStyle/>
          <a:p>
            <a:fld id="{9709C0BE-AB26-4A32-B4D9-901E7D90C40E}" type="datetime11">
              <a:rPr lang="en-US" smtClean="0"/>
              <a:pPr/>
              <a:t>02:04:44</a:t>
            </a:fld>
            <a:endParaRPr lang="en-US" dirty="0"/>
          </a:p>
        </p:txBody>
      </p:sp>
    </p:spTree>
    <p:extLst>
      <p:ext uri="{BB962C8B-B14F-4D97-AF65-F5344CB8AC3E}">
        <p14:creationId xmlns:p14="http://schemas.microsoft.com/office/powerpoint/2010/main" val="197375378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806F5D-FB12-412B-8702-C90A135D389B}"/>
              </a:ext>
            </a:extLst>
          </p:cNvPr>
          <p:cNvSpPr>
            <a:spLocks noGrp="1"/>
          </p:cNvSpPr>
          <p:nvPr>
            <p:ph type="title"/>
          </p:nvPr>
        </p:nvSpPr>
        <p:spPr/>
        <p:txBody>
          <a:bodyPr/>
          <a:lstStyle/>
          <a:p>
            <a:r>
              <a:rPr lang="lv-LV" dirty="0">
                <a:latin typeface="Times New Roman" panose="02020603050405020304" pitchFamily="18" charset="0"/>
                <a:cs typeface="Times New Roman" panose="02020603050405020304" pitchFamily="18" charset="0"/>
              </a:rPr>
              <a:t>Saturs</a:t>
            </a:r>
            <a:endParaRPr lang="en-US"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A8A7E12F-DA6B-4AD0-A886-AB5C6A7C2B28}"/>
              </a:ext>
            </a:extLst>
          </p:cNvPr>
          <p:cNvSpPr>
            <a:spLocks noGrp="1"/>
          </p:cNvSpPr>
          <p:nvPr>
            <p:ph idx="1"/>
          </p:nvPr>
        </p:nvSpPr>
        <p:spPr>
          <a:xfrm>
            <a:off x="838200" y="1872760"/>
            <a:ext cx="10515600" cy="4303713"/>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Prakses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vietas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raksturojums</a:t>
            </a:r>
            <a:endParaRPr lang="lv-LV"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Praktikanta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darba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vietas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raksturojums</a:t>
            </a:r>
            <a:endParaRPr lang="lv-LV"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Bildes</a:t>
            </a:r>
            <a:r>
              <a:rPr lang="lv-LV" sz="2400" dirty="0">
                <a:latin typeface="Times New Roman" panose="02020603050405020304" pitchFamily="18" charset="0"/>
                <a:cs typeface="Times New Roman" panose="02020603050405020304" pitchFamily="18" charset="0"/>
              </a:rPr>
              <a:t> no prakses vietas</a:t>
            </a:r>
            <a:r>
              <a:rPr lang="en-US" sz="2400" dirty="0">
                <a:latin typeface="Times New Roman" panose="02020603050405020304" pitchFamily="18" charset="0"/>
                <a:cs typeface="Times New Roman" panose="02020603050405020304" pitchFamily="18" charset="0"/>
              </a:rPr>
              <a:t> </a:t>
            </a:r>
            <a:endParaRPr lang="lv-LV"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Praktikanta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pienākumi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prakses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laikā</a:t>
            </a:r>
            <a:endParaRPr lang="lv-LV"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Praktikanta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vienas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ideālās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darba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dienas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kārtība</a:t>
            </a:r>
            <a:endParaRPr lang="lv-LV"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Paveiktā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darba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apjoms</a:t>
            </a:r>
            <a:endParaRPr lang="lv-LV"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lv-LV" sz="2400" dirty="0">
                <a:latin typeface="Times New Roman" panose="02020603050405020304" pitchFamily="18" charset="0"/>
                <a:cs typeface="Times New Roman" panose="02020603050405020304" pitchFamily="18" charset="0"/>
              </a:rPr>
              <a:t>Iegūtas atziņas, zināšanas, prasmes</a:t>
            </a: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Apkopojums</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400" dirty="0"/>
          </a:p>
        </p:txBody>
      </p:sp>
      <p:sp>
        <p:nvSpPr>
          <p:cNvPr id="4" name="Номер слайда 3">
            <a:extLst>
              <a:ext uri="{FF2B5EF4-FFF2-40B4-BE49-F238E27FC236}">
                <a16:creationId xmlns:a16="http://schemas.microsoft.com/office/drawing/2014/main" id="{66143B6D-0A5F-4530-B181-66E83ACBC009}"/>
              </a:ext>
            </a:extLst>
          </p:cNvPr>
          <p:cNvSpPr>
            <a:spLocks noGrp="1"/>
          </p:cNvSpPr>
          <p:nvPr>
            <p:ph type="sldNum" sz="quarter" idx="12"/>
          </p:nvPr>
        </p:nvSpPr>
        <p:spPr/>
        <p:txBody>
          <a:bodyPr/>
          <a:lstStyle/>
          <a:p>
            <a:fld id="{9DBE77BA-FC31-470B-8C17-4416E1A405BE}" type="slidenum">
              <a:rPr lang="en-US" smtClean="0"/>
              <a:t>2</a:t>
            </a:fld>
            <a:endParaRPr lang="en-US"/>
          </a:p>
        </p:txBody>
      </p:sp>
    </p:spTree>
    <p:extLst>
      <p:ext uri="{BB962C8B-B14F-4D97-AF65-F5344CB8AC3E}">
        <p14:creationId xmlns:p14="http://schemas.microsoft.com/office/powerpoint/2010/main" val="138754481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27176E-ED38-4D2E-BD7E-AC2F53D579C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Prakses vietas raksturojums</a:t>
            </a:r>
          </a:p>
        </p:txBody>
      </p:sp>
      <p:sp>
        <p:nvSpPr>
          <p:cNvPr id="3" name="Объект 2">
            <a:extLst>
              <a:ext uri="{FF2B5EF4-FFF2-40B4-BE49-F238E27FC236}">
                <a16:creationId xmlns:a16="http://schemas.microsoft.com/office/drawing/2014/main" id="{D20C510E-1172-45F6-A8E1-413F6EFB96BE}"/>
              </a:ext>
            </a:extLst>
          </p:cNvPr>
          <p:cNvSpPr>
            <a:spLocks noGrp="1"/>
          </p:cNvSpPr>
          <p:nvPr>
            <p:ph idx="1"/>
          </p:nvPr>
        </p:nvSpPr>
        <p:spPr/>
        <p:txBody>
          <a:bodyPr>
            <a:normAutofit/>
          </a:bodyPr>
          <a:lstStyle/>
          <a:p>
            <a:pPr marL="0" indent="0" algn="just">
              <a:buNone/>
            </a:pPr>
            <a:r>
              <a:rPr lang="en-US" sz="2400" dirty="0" err="1">
                <a:latin typeface="Times New Roman" panose="02020603050405020304" pitchFamily="18" charset="0"/>
                <a:cs typeface="Times New Roman" panose="02020603050405020304" pitchFamily="18" charset="0"/>
              </a:rPr>
              <a:t>Mūsu</a:t>
            </a:r>
            <a:r>
              <a:rPr lang="en-US" sz="2400" dirty="0">
                <a:latin typeface="Times New Roman" panose="02020603050405020304" pitchFamily="18" charset="0"/>
                <a:cs typeface="Times New Roman" panose="02020603050405020304" pitchFamily="18" charset="0"/>
              </a:rPr>
              <a:t> </a:t>
            </a:r>
            <a:r>
              <a:rPr lang="lv-LV" sz="2400" dirty="0">
                <a:latin typeface="Times New Roman" panose="02020603050405020304" pitchFamily="18" charset="0"/>
                <a:cs typeface="Times New Roman" panose="02020603050405020304" pitchFamily="18" charset="0"/>
              </a:rPr>
              <a:t>kabinet</a:t>
            </a:r>
            <a:r>
              <a:rPr lang="en-US" sz="2400" dirty="0">
                <a:latin typeface="Times New Roman" panose="02020603050405020304" pitchFamily="18" charset="0"/>
                <a:cs typeface="Times New Roman" panose="02020603050405020304" pitchFamily="18" charset="0"/>
              </a:rPr>
              <a:t>s, </a:t>
            </a:r>
            <a:r>
              <a:rPr lang="en-US" sz="2400" dirty="0" err="1">
                <a:latin typeface="Times New Roman" panose="02020603050405020304" pitchFamily="18" charset="0"/>
                <a:cs typeface="Times New Roman" panose="02020603050405020304" pitchFamily="18" charset="0"/>
              </a:rPr>
              <a:t>kur</a:t>
            </a:r>
            <a:r>
              <a:rPr lang="en-US" sz="2400" dirty="0">
                <a:latin typeface="Times New Roman" panose="02020603050405020304" pitchFamily="18" charset="0"/>
                <a:cs typeface="Times New Roman" panose="02020603050405020304" pitchFamily="18" charset="0"/>
              </a:rPr>
              <a:t> </a:t>
            </a:r>
            <a:r>
              <a:rPr lang="lv-LV" sz="2400" dirty="0">
                <a:latin typeface="Times New Roman" panose="02020603050405020304" pitchFamily="18" charset="0"/>
                <a:cs typeface="Times New Roman" panose="02020603050405020304" pitchFamily="18" charset="0"/>
              </a:rPr>
              <a:t>mes </a:t>
            </a:r>
            <a:r>
              <a:rPr lang="en-US" sz="2400" dirty="0" err="1">
                <a:latin typeface="Times New Roman" panose="02020603050405020304" pitchFamily="18" charset="0"/>
                <a:cs typeface="Times New Roman" panose="02020603050405020304" pitchFamily="18" charset="0"/>
              </a:rPr>
              <a:t>nākam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katru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rītu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atrodas</a:t>
            </a:r>
            <a:r>
              <a:rPr lang="en-US" sz="2400" dirty="0">
                <a:latin typeface="Times New Roman" panose="02020603050405020304" pitchFamily="18" charset="0"/>
                <a:cs typeface="Times New Roman" panose="02020603050405020304" pitchFamily="18" charset="0"/>
              </a:rPr>
              <a:t> RTU </a:t>
            </a:r>
            <a:r>
              <a:rPr lang="en-US" sz="2400" dirty="0" err="1">
                <a:latin typeface="Times New Roman" panose="02020603050405020304" pitchFamily="18" charset="0"/>
                <a:cs typeface="Times New Roman" panose="02020603050405020304" pitchFamily="18" charset="0"/>
              </a:rPr>
              <a:t>Mašīnzinību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transporta</a:t>
            </a:r>
            <a:r>
              <a:rPr lang="en-US" sz="2400" dirty="0">
                <a:latin typeface="Times New Roman" panose="02020603050405020304" pitchFamily="18" charset="0"/>
                <a:cs typeface="Times New Roman" panose="02020603050405020304" pitchFamily="18" charset="0"/>
              </a:rPr>
              <a:t> un </a:t>
            </a:r>
            <a:r>
              <a:rPr lang="en-US" sz="2400" dirty="0" err="1">
                <a:latin typeface="Times New Roman" panose="02020603050405020304" pitchFamily="18" charset="0"/>
                <a:cs typeface="Times New Roman" panose="02020603050405020304" pitchFamily="18" charset="0"/>
              </a:rPr>
              <a:t>aeronautikas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fakultātē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Ķīpsala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ielā</a:t>
            </a:r>
            <a:r>
              <a:rPr lang="en-US" sz="2400" dirty="0">
                <a:latin typeface="Times New Roman" panose="02020603050405020304" pitchFamily="18" charset="0"/>
                <a:cs typeface="Times New Roman" panose="02020603050405020304" pitchFamily="18" charset="0"/>
              </a:rPr>
              <a:t> 6B</a:t>
            </a:r>
            <a:r>
              <a:rPr lang="lv-LV" sz="2400" dirty="0">
                <a:latin typeface="Times New Roman" panose="02020603050405020304" pitchFamily="18" charset="0"/>
                <a:cs typeface="Times New Roman" panose="02020603050405020304" pitchFamily="18" charset="0"/>
              </a:rPr>
              <a:t>, vai kā mēs kabinetu saucām </a:t>
            </a:r>
            <a:r>
              <a:rPr lang="en-US" sz="2400" dirty="0" err="1">
                <a:latin typeface="Times New Roman" panose="02020603050405020304" pitchFamily="18" charset="0"/>
                <a:cs typeface="Times New Roman" panose="02020603050405020304" pitchFamily="18" charset="0"/>
              </a:rPr>
              <a:t>Bāz</a:t>
            </a:r>
            <a:r>
              <a:rPr lang="lv-LV" sz="2400" dirty="0">
                <a:latin typeface="Times New Roman" panose="02020603050405020304" pitchFamily="18" charset="0"/>
                <a:cs typeface="Times New Roman" panose="02020603050405020304" pitchFamily="18" charset="0"/>
              </a:rPr>
              <a:t>e</a:t>
            </a:r>
            <a:r>
              <a:rPr lang="en-US" sz="2400" dirty="0">
                <a:latin typeface="Times New Roman" panose="02020603050405020304" pitchFamily="18" charset="0"/>
                <a:cs typeface="Times New Roman" panose="02020603050405020304" pitchFamily="18" charset="0"/>
              </a:rPr>
              <a:t>.</a:t>
            </a:r>
            <a:r>
              <a:rPr lang="ru-RU"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2F5DBCA1-C006-4724-9C1C-5C56D57BC5F6}"/>
              </a:ext>
            </a:extLst>
          </p:cNvPr>
          <p:cNvSpPr>
            <a:spLocks noGrp="1"/>
          </p:cNvSpPr>
          <p:nvPr>
            <p:ph type="sldNum" sz="quarter" idx="12"/>
          </p:nvPr>
        </p:nvSpPr>
        <p:spPr/>
        <p:txBody>
          <a:bodyPr/>
          <a:lstStyle/>
          <a:p>
            <a:fld id="{9DBE77BA-FC31-470B-8C17-4416E1A405BE}" type="slidenum">
              <a:rPr lang="en-US" smtClean="0"/>
              <a:t>3</a:t>
            </a:fld>
            <a:endParaRPr lang="en-US"/>
          </a:p>
        </p:txBody>
      </p:sp>
    </p:spTree>
    <p:extLst>
      <p:ext uri="{BB962C8B-B14F-4D97-AF65-F5344CB8AC3E}">
        <p14:creationId xmlns:p14="http://schemas.microsoft.com/office/powerpoint/2010/main" val="24871473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34F816-F00B-4E03-8371-F9496361BFED}"/>
              </a:ext>
            </a:extLst>
          </p:cNvPr>
          <p:cNvSpPr>
            <a:spLocks noGrp="1"/>
          </p:cNvSpPr>
          <p:nvPr>
            <p:ph type="title"/>
          </p:nvPr>
        </p:nvSpPr>
        <p:spPr>
          <a:xfrm>
            <a:off x="2231136" y="334606"/>
            <a:ext cx="7729728" cy="1188720"/>
          </a:xfrm>
        </p:spPr>
        <p:txBody>
          <a:bodyPr>
            <a:normAutofit fontScale="90000"/>
          </a:bodyPr>
          <a:lstStyle/>
          <a:p>
            <a:r>
              <a:rPr lang="en-US" dirty="0">
                <a:latin typeface="Times New Roman" panose="02020603050405020304" pitchFamily="18" charset="0"/>
                <a:cs typeface="Times New Roman" panose="02020603050405020304" pitchFamily="18" charset="0"/>
              </a:rPr>
              <a:t>Praktikanta darba vietas raksturojums </a:t>
            </a:r>
          </a:p>
        </p:txBody>
      </p:sp>
      <p:sp>
        <p:nvSpPr>
          <p:cNvPr id="3" name="Объект 2">
            <a:extLst>
              <a:ext uri="{FF2B5EF4-FFF2-40B4-BE49-F238E27FC236}">
                <a16:creationId xmlns:a16="http://schemas.microsoft.com/office/drawing/2014/main" id="{21DAB726-9F7A-4654-83BA-FB5249FABBD2}"/>
              </a:ext>
            </a:extLst>
          </p:cNvPr>
          <p:cNvSpPr>
            <a:spLocks noGrp="1"/>
          </p:cNvSpPr>
          <p:nvPr>
            <p:ph idx="1"/>
          </p:nvPr>
        </p:nvSpPr>
        <p:spPr>
          <a:xfrm>
            <a:off x="1065229" y="1878008"/>
            <a:ext cx="7729728" cy="3101983"/>
          </a:xfrm>
        </p:spPr>
        <p:txBody>
          <a:bodyPr>
            <a:normAutofit/>
          </a:bodyPr>
          <a:lstStyle/>
          <a:p>
            <a:pPr marL="0" indent="0" algn="just">
              <a:buNone/>
            </a:pPr>
            <a:r>
              <a:rPr lang="lv-LV" sz="2400" dirty="0">
                <a:latin typeface="Times New Roman" panose="02020603050405020304" pitchFamily="18" charset="0"/>
                <a:cs typeface="Times New Roman" panose="02020603050405020304" pitchFamily="18" charset="0"/>
              </a:rPr>
              <a:t>Darba vieta tāda pati kā visos uzņēmumos, dators, galds un krēsls. </a:t>
            </a:r>
          </a:p>
          <a:p>
            <a:pPr marL="0" indent="0" algn="just">
              <a:buNone/>
            </a:pPr>
            <a:r>
              <a:rPr lang="lv-LV" sz="2400" dirty="0">
                <a:latin typeface="Times New Roman" panose="02020603050405020304" pitchFamily="18" charset="0"/>
                <a:cs typeface="Times New Roman" panose="02020603050405020304" pitchFamily="18" charset="0"/>
              </a:rPr>
              <a:t>Mūsu darba vieta var būt serveru telpa, gaitenī pie griestiem kur uzstādīts switch.</a:t>
            </a:r>
            <a:endParaRPr lang="en-US" sz="24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1B43AE51-AD13-4DC7-9A8D-690E48C3EC57}"/>
              </a:ext>
            </a:extLst>
          </p:cNvPr>
          <p:cNvSpPr>
            <a:spLocks noGrp="1"/>
          </p:cNvSpPr>
          <p:nvPr>
            <p:ph type="sldNum" sz="quarter" idx="12"/>
          </p:nvPr>
        </p:nvSpPr>
        <p:spPr/>
        <p:txBody>
          <a:bodyPr/>
          <a:lstStyle/>
          <a:p>
            <a:fld id="{9DBE77BA-FC31-470B-8C17-4416E1A405BE}" type="slidenum">
              <a:rPr lang="en-US" smtClean="0"/>
              <a:t>4</a:t>
            </a:fld>
            <a:endParaRPr lang="en-US"/>
          </a:p>
        </p:txBody>
      </p:sp>
      <p:pic>
        <p:nvPicPr>
          <p:cNvPr id="6" name="Picture 5">
            <a:extLst>
              <a:ext uri="{FF2B5EF4-FFF2-40B4-BE49-F238E27FC236}">
                <a16:creationId xmlns:a16="http://schemas.microsoft.com/office/drawing/2014/main" id="{92362FA2-FBBE-CFE3-8136-CB0E66F0848F}"/>
              </a:ext>
            </a:extLst>
          </p:cNvPr>
          <p:cNvPicPr>
            <a:picLocks noChangeAspect="1"/>
          </p:cNvPicPr>
          <p:nvPr/>
        </p:nvPicPr>
        <p:blipFill>
          <a:blip r:embed="rId2"/>
          <a:stretch>
            <a:fillRect/>
          </a:stretch>
        </p:blipFill>
        <p:spPr>
          <a:xfrm>
            <a:off x="5043832" y="3293597"/>
            <a:ext cx="3896166" cy="2924323"/>
          </a:xfrm>
          <a:prstGeom prst="rect">
            <a:avLst/>
          </a:prstGeom>
        </p:spPr>
      </p:pic>
    </p:spTree>
    <p:extLst>
      <p:ext uri="{BB962C8B-B14F-4D97-AF65-F5344CB8AC3E}">
        <p14:creationId xmlns:p14="http://schemas.microsoft.com/office/powerpoint/2010/main" val="219152210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891C-3A8D-82E9-A26A-3C9B60D5539C}"/>
              </a:ext>
            </a:extLst>
          </p:cNvPr>
          <p:cNvSpPr>
            <a:spLocks noGrp="1"/>
          </p:cNvSpPr>
          <p:nvPr>
            <p:ph type="title"/>
          </p:nvPr>
        </p:nvSpPr>
        <p:spPr>
          <a:xfrm>
            <a:off x="2231136" y="238828"/>
            <a:ext cx="7729728" cy="1188720"/>
          </a:xfrm>
        </p:spPr>
        <p:txBody>
          <a:bodyPr/>
          <a:lstStyle/>
          <a:p>
            <a:r>
              <a:rPr lang="lv-LV" dirty="0"/>
              <a:t>Bildes no prakses vietaas</a:t>
            </a:r>
            <a:endParaRPr lang="en-US" dirty="0"/>
          </a:p>
        </p:txBody>
      </p:sp>
      <p:sp>
        <p:nvSpPr>
          <p:cNvPr id="4" name="Slide Number Placeholder 3">
            <a:extLst>
              <a:ext uri="{FF2B5EF4-FFF2-40B4-BE49-F238E27FC236}">
                <a16:creationId xmlns:a16="http://schemas.microsoft.com/office/drawing/2014/main" id="{D42A39AF-904C-421D-CEBE-F7AD7D150A11}"/>
              </a:ext>
            </a:extLst>
          </p:cNvPr>
          <p:cNvSpPr>
            <a:spLocks noGrp="1"/>
          </p:cNvSpPr>
          <p:nvPr>
            <p:ph type="sldNum" sz="quarter" idx="12"/>
          </p:nvPr>
        </p:nvSpPr>
        <p:spPr/>
        <p:txBody>
          <a:bodyPr/>
          <a:lstStyle/>
          <a:p>
            <a:fld id="{9DBE77BA-FC31-470B-8C17-4416E1A405BE}" type="slidenum">
              <a:rPr lang="en-US" smtClean="0"/>
              <a:t>5</a:t>
            </a:fld>
            <a:endParaRPr lang="en-US"/>
          </a:p>
        </p:txBody>
      </p:sp>
      <p:pic>
        <p:nvPicPr>
          <p:cNvPr id="6" name="Picture 5">
            <a:extLst>
              <a:ext uri="{FF2B5EF4-FFF2-40B4-BE49-F238E27FC236}">
                <a16:creationId xmlns:a16="http://schemas.microsoft.com/office/drawing/2014/main" id="{09673C55-A39F-03FC-F1D9-3EAF1D00113F}"/>
              </a:ext>
            </a:extLst>
          </p:cNvPr>
          <p:cNvPicPr>
            <a:picLocks noChangeAspect="1"/>
          </p:cNvPicPr>
          <p:nvPr/>
        </p:nvPicPr>
        <p:blipFill>
          <a:blip r:embed="rId2"/>
          <a:stretch>
            <a:fillRect/>
          </a:stretch>
        </p:blipFill>
        <p:spPr>
          <a:xfrm>
            <a:off x="586791" y="2512291"/>
            <a:ext cx="2957071" cy="2219472"/>
          </a:xfrm>
          <a:prstGeom prst="rect">
            <a:avLst/>
          </a:prstGeom>
        </p:spPr>
      </p:pic>
      <p:pic>
        <p:nvPicPr>
          <p:cNvPr id="8" name="Picture 7">
            <a:extLst>
              <a:ext uri="{FF2B5EF4-FFF2-40B4-BE49-F238E27FC236}">
                <a16:creationId xmlns:a16="http://schemas.microsoft.com/office/drawing/2014/main" id="{BFCEE391-AF46-16C7-F696-AABE9024C631}"/>
              </a:ext>
            </a:extLst>
          </p:cNvPr>
          <p:cNvPicPr>
            <a:picLocks noChangeAspect="1"/>
          </p:cNvPicPr>
          <p:nvPr/>
        </p:nvPicPr>
        <p:blipFill>
          <a:blip r:embed="rId3"/>
          <a:stretch>
            <a:fillRect/>
          </a:stretch>
        </p:blipFill>
        <p:spPr>
          <a:xfrm>
            <a:off x="4157063" y="2451752"/>
            <a:ext cx="3622664" cy="2457360"/>
          </a:xfrm>
          <a:prstGeom prst="rect">
            <a:avLst/>
          </a:prstGeom>
        </p:spPr>
      </p:pic>
      <p:pic>
        <p:nvPicPr>
          <p:cNvPr id="9" name="Picture 8">
            <a:extLst>
              <a:ext uri="{FF2B5EF4-FFF2-40B4-BE49-F238E27FC236}">
                <a16:creationId xmlns:a16="http://schemas.microsoft.com/office/drawing/2014/main" id="{04E6262F-112A-CCB5-19B4-184BAFF84874}"/>
              </a:ext>
            </a:extLst>
          </p:cNvPr>
          <p:cNvPicPr>
            <a:picLocks noChangeAspect="1"/>
          </p:cNvPicPr>
          <p:nvPr/>
        </p:nvPicPr>
        <p:blipFill>
          <a:blip r:embed="rId4"/>
          <a:stretch>
            <a:fillRect/>
          </a:stretch>
        </p:blipFill>
        <p:spPr>
          <a:xfrm>
            <a:off x="8251526" y="1885398"/>
            <a:ext cx="3112220" cy="4149627"/>
          </a:xfrm>
          <a:prstGeom prst="rect">
            <a:avLst/>
          </a:prstGeom>
        </p:spPr>
      </p:pic>
    </p:spTree>
    <p:extLst>
      <p:ext uri="{BB962C8B-B14F-4D97-AF65-F5344CB8AC3E}">
        <p14:creationId xmlns:p14="http://schemas.microsoft.com/office/powerpoint/2010/main" val="136138457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8F4C84-4CD9-CEF2-BBB2-EB55AFB088C0}"/>
              </a:ext>
            </a:extLst>
          </p:cNvPr>
          <p:cNvSpPr>
            <a:spLocks noGrp="1"/>
          </p:cNvSpPr>
          <p:nvPr>
            <p:ph type="sldNum" sz="quarter" idx="12"/>
          </p:nvPr>
        </p:nvSpPr>
        <p:spPr/>
        <p:txBody>
          <a:bodyPr/>
          <a:lstStyle/>
          <a:p>
            <a:fld id="{9DBE77BA-FC31-470B-8C17-4416E1A405BE}" type="slidenum">
              <a:rPr lang="en-US" smtClean="0"/>
              <a:t>6</a:t>
            </a:fld>
            <a:endParaRPr lang="en-US"/>
          </a:p>
        </p:txBody>
      </p:sp>
      <p:pic>
        <p:nvPicPr>
          <p:cNvPr id="6" name="Picture 5">
            <a:extLst>
              <a:ext uri="{FF2B5EF4-FFF2-40B4-BE49-F238E27FC236}">
                <a16:creationId xmlns:a16="http://schemas.microsoft.com/office/drawing/2014/main" id="{4F15BEE6-FFB5-EFB0-590C-4F90A1D34A13}"/>
              </a:ext>
            </a:extLst>
          </p:cNvPr>
          <p:cNvPicPr>
            <a:picLocks noChangeAspect="1"/>
          </p:cNvPicPr>
          <p:nvPr/>
        </p:nvPicPr>
        <p:blipFill>
          <a:blip r:embed="rId2"/>
          <a:stretch>
            <a:fillRect/>
          </a:stretch>
        </p:blipFill>
        <p:spPr>
          <a:xfrm>
            <a:off x="5914651" y="4137004"/>
            <a:ext cx="2164531" cy="2120054"/>
          </a:xfrm>
          <a:prstGeom prst="rect">
            <a:avLst/>
          </a:prstGeom>
        </p:spPr>
      </p:pic>
      <p:pic>
        <p:nvPicPr>
          <p:cNvPr id="8" name="Picture 7">
            <a:extLst>
              <a:ext uri="{FF2B5EF4-FFF2-40B4-BE49-F238E27FC236}">
                <a16:creationId xmlns:a16="http://schemas.microsoft.com/office/drawing/2014/main" id="{D8222AEF-B26D-952A-736B-F32409F6838E}"/>
              </a:ext>
            </a:extLst>
          </p:cNvPr>
          <p:cNvPicPr>
            <a:picLocks noChangeAspect="1"/>
          </p:cNvPicPr>
          <p:nvPr/>
        </p:nvPicPr>
        <p:blipFill>
          <a:blip r:embed="rId3"/>
          <a:stretch>
            <a:fillRect/>
          </a:stretch>
        </p:blipFill>
        <p:spPr>
          <a:xfrm>
            <a:off x="812795" y="3645048"/>
            <a:ext cx="3671573" cy="2755752"/>
          </a:xfrm>
          <a:prstGeom prst="rect">
            <a:avLst/>
          </a:prstGeom>
        </p:spPr>
      </p:pic>
      <p:pic>
        <p:nvPicPr>
          <p:cNvPr id="9" name="Picture 8">
            <a:extLst>
              <a:ext uri="{FF2B5EF4-FFF2-40B4-BE49-F238E27FC236}">
                <a16:creationId xmlns:a16="http://schemas.microsoft.com/office/drawing/2014/main" id="{E1379A1B-B8AC-684D-E713-2EF1BFE2CDAA}"/>
              </a:ext>
            </a:extLst>
          </p:cNvPr>
          <p:cNvPicPr>
            <a:picLocks noChangeAspect="1"/>
          </p:cNvPicPr>
          <p:nvPr/>
        </p:nvPicPr>
        <p:blipFill>
          <a:blip r:embed="rId4"/>
          <a:stretch>
            <a:fillRect/>
          </a:stretch>
        </p:blipFill>
        <p:spPr>
          <a:xfrm>
            <a:off x="2206364" y="322231"/>
            <a:ext cx="3889636" cy="2919422"/>
          </a:xfrm>
          <a:prstGeom prst="rect">
            <a:avLst/>
          </a:prstGeom>
        </p:spPr>
      </p:pic>
      <p:pic>
        <p:nvPicPr>
          <p:cNvPr id="11" name="Picture 10">
            <a:extLst>
              <a:ext uri="{FF2B5EF4-FFF2-40B4-BE49-F238E27FC236}">
                <a16:creationId xmlns:a16="http://schemas.microsoft.com/office/drawing/2014/main" id="{F3C54845-B4E5-F6BD-B9F9-7875A5921DBF}"/>
              </a:ext>
            </a:extLst>
          </p:cNvPr>
          <p:cNvPicPr>
            <a:picLocks noChangeAspect="1"/>
          </p:cNvPicPr>
          <p:nvPr/>
        </p:nvPicPr>
        <p:blipFill>
          <a:blip r:embed="rId5"/>
          <a:stretch>
            <a:fillRect/>
          </a:stretch>
        </p:blipFill>
        <p:spPr>
          <a:xfrm>
            <a:off x="6996917" y="274320"/>
            <a:ext cx="4800457" cy="3603052"/>
          </a:xfrm>
          <a:prstGeom prst="rect">
            <a:avLst/>
          </a:prstGeom>
        </p:spPr>
      </p:pic>
    </p:spTree>
    <p:extLst>
      <p:ext uri="{BB962C8B-B14F-4D97-AF65-F5344CB8AC3E}">
        <p14:creationId xmlns:p14="http://schemas.microsoft.com/office/powerpoint/2010/main" val="1311531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01892A-D31A-43B4-8682-C4FAA774AD2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Praktikanta pienākumi prakses laikā</a:t>
            </a:r>
          </a:p>
        </p:txBody>
      </p:sp>
      <p:sp>
        <p:nvSpPr>
          <p:cNvPr id="3" name="Объект 2">
            <a:extLst>
              <a:ext uri="{FF2B5EF4-FFF2-40B4-BE49-F238E27FC236}">
                <a16:creationId xmlns:a16="http://schemas.microsoft.com/office/drawing/2014/main" id="{55D8AAAE-0E58-4F07-9F4E-F50663B21D4C}"/>
              </a:ext>
            </a:extLst>
          </p:cNvPr>
          <p:cNvSpPr>
            <a:spLocks noGrp="1"/>
          </p:cNvSpPr>
          <p:nvPr>
            <p:ph idx="1"/>
          </p:nvPr>
        </p:nvSpPr>
        <p:spPr/>
        <p:txBody>
          <a:bodyPr>
            <a:normAutofit/>
          </a:bodyPr>
          <a:lstStyle/>
          <a:p>
            <a:pPr marL="0" indent="0" algn="just">
              <a:buNone/>
            </a:pPr>
            <a:r>
              <a:rPr lang="lv-LV" sz="2400" dirty="0">
                <a:latin typeface="Times New Roman" panose="02020603050405020304" pitchFamily="18" charset="0"/>
                <a:cs typeface="Times New Roman" panose="02020603050405020304" pitchFamily="18" charset="0"/>
              </a:rPr>
              <a:t>Ieguvu jaunas zināšanas: </a:t>
            </a:r>
          </a:p>
          <a:p>
            <a:pPr marL="457200" indent="-457200" algn="just">
              <a:buAutoNum type="arabicPeriod"/>
            </a:pPr>
            <a:r>
              <a:rPr lang="lv-LV" sz="2400" dirty="0">
                <a:latin typeface="Times New Roman" panose="02020603050405020304" pitchFamily="18" charset="0"/>
                <a:cs typeface="Times New Roman" panose="02020603050405020304" pitchFamily="18" charset="0"/>
              </a:rPr>
              <a:t>Programēšanā</a:t>
            </a:r>
          </a:p>
          <a:p>
            <a:pPr marL="457200" indent="-457200" algn="just">
              <a:buAutoNum type="arabicPeriod"/>
            </a:pPr>
            <a:r>
              <a:rPr lang="lv-LV" sz="2400" dirty="0">
                <a:latin typeface="Times New Roman" panose="02020603050405020304" pitchFamily="18" charset="0"/>
                <a:cs typeface="Times New Roman" panose="02020603050405020304" pitchFamily="18" charset="0"/>
              </a:rPr>
              <a:t>Serveru uzturēšanā</a:t>
            </a:r>
          </a:p>
          <a:p>
            <a:pPr marL="457200" indent="-457200" algn="just">
              <a:buAutoNum type="arabicPeriod"/>
            </a:pPr>
            <a:r>
              <a:rPr lang="lv-LV" sz="2400" dirty="0">
                <a:latin typeface="Times New Roman" panose="02020603050405020304" pitchFamily="18" charset="0"/>
                <a:cs typeface="Times New Roman" panose="02020603050405020304" pitchFamily="18" charset="0"/>
              </a:rPr>
              <a:t>Datorrasēšanā</a:t>
            </a:r>
            <a:endParaRPr lang="en-US" sz="2400" dirty="0">
              <a:latin typeface="Times New Roman" panose="02020603050405020304" pitchFamily="18" charset="0"/>
              <a:cs typeface="Times New Roman" panose="02020603050405020304" pitchFamily="18" charset="0"/>
            </a:endParaRPr>
          </a:p>
          <a:p>
            <a:pPr marL="457200" indent="-457200" algn="just">
              <a:buAutoNum type="arabicPeriod"/>
            </a:pPr>
            <a:r>
              <a:rPr lang="en-US" sz="2400" dirty="0" err="1">
                <a:latin typeface="Times New Roman" panose="02020603050405020304" pitchFamily="18" charset="0"/>
                <a:cs typeface="Times New Roman" panose="02020603050405020304" pitchFamily="18" charset="0"/>
              </a:rPr>
              <a:t>Datoru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labo</a:t>
            </a:r>
            <a:r>
              <a:rPr lang="lv-LV" sz="2400" dirty="0">
                <a:latin typeface="Times New Roman" panose="02020603050405020304" pitchFamily="18" charset="0"/>
                <a:cs typeface="Times New Roman" panose="02020603050405020304" pitchFamily="18" charset="0"/>
              </a:rPr>
              <a:t>šana</a:t>
            </a:r>
          </a:p>
          <a:p>
            <a:pPr marL="457200" indent="-457200" algn="just">
              <a:buAutoNum type="arabicPeriod"/>
            </a:pPr>
            <a:r>
              <a:rPr lang="lv-LV" sz="2400" dirty="0">
                <a:latin typeface="Times New Roman" panose="02020603050405020304" pitchFamily="18" charset="0"/>
                <a:cs typeface="Times New Roman" panose="02020603050405020304" pitchFamily="18" charset="0"/>
              </a:rPr>
              <a:t>IT konsūltanta darbi</a:t>
            </a:r>
            <a:endParaRPr lang="en-US" sz="2400" dirty="0">
              <a:latin typeface="Times New Roman" panose="02020603050405020304" pitchFamily="18" charset="0"/>
              <a:cs typeface="Times New Roman" panose="02020603050405020304" pitchFamily="18" charset="0"/>
            </a:endParaRPr>
          </a:p>
          <a:p>
            <a:pPr marL="457200" indent="-457200" algn="just">
              <a:buAutoNum type="arabicPeriod"/>
            </a:pPr>
            <a:endParaRPr lang="lv-LV"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8E390AF9-82C2-4B97-BDEC-0906F2813B73}"/>
              </a:ext>
            </a:extLst>
          </p:cNvPr>
          <p:cNvSpPr>
            <a:spLocks noGrp="1"/>
          </p:cNvSpPr>
          <p:nvPr>
            <p:ph type="sldNum" sz="quarter" idx="12"/>
          </p:nvPr>
        </p:nvSpPr>
        <p:spPr/>
        <p:txBody>
          <a:bodyPr/>
          <a:lstStyle/>
          <a:p>
            <a:fld id="{9DBE77BA-FC31-470B-8C17-4416E1A405BE}" type="slidenum">
              <a:rPr lang="en-US" smtClean="0"/>
              <a:t>7</a:t>
            </a:fld>
            <a:endParaRPr lang="en-US"/>
          </a:p>
        </p:txBody>
      </p:sp>
    </p:spTree>
    <p:extLst>
      <p:ext uri="{BB962C8B-B14F-4D97-AF65-F5344CB8AC3E}">
        <p14:creationId xmlns:p14="http://schemas.microsoft.com/office/powerpoint/2010/main" val="4081690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94661-DF16-478D-B13E-FDF4CE293104}"/>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Praktikanta vienas „ideālās” darba dienas kārtība</a:t>
            </a:r>
          </a:p>
        </p:txBody>
      </p:sp>
      <p:sp>
        <p:nvSpPr>
          <p:cNvPr id="3" name="Объект 2">
            <a:extLst>
              <a:ext uri="{FF2B5EF4-FFF2-40B4-BE49-F238E27FC236}">
                <a16:creationId xmlns:a16="http://schemas.microsoft.com/office/drawing/2014/main" id="{A7D4CA01-C1D9-4F18-AB96-19047247825E}"/>
              </a:ext>
            </a:extLst>
          </p:cNvPr>
          <p:cNvSpPr>
            <a:spLocks noGrp="1"/>
          </p:cNvSpPr>
          <p:nvPr>
            <p:ph idx="1"/>
          </p:nvPr>
        </p:nvSpPr>
        <p:spPr/>
        <p:txBody>
          <a:bodyPr>
            <a:normAutofit/>
          </a:bodyPr>
          <a:lstStyle/>
          <a:p>
            <a:pPr marL="514350" indent="-514350" algn="just">
              <a:buFont typeface="+mj-lt"/>
              <a:buAutoNum type="romanUcPeriod"/>
            </a:pPr>
            <a:r>
              <a:rPr lang="en-US" sz="2400" dirty="0">
                <a:latin typeface="Times New Roman" panose="02020603050405020304" pitchFamily="18" charset="0"/>
                <a:cs typeface="Times New Roman" panose="02020603050405020304" pitchFamily="18" charset="0"/>
              </a:rPr>
              <a:t>Labs </a:t>
            </a:r>
            <a:r>
              <a:rPr lang="en-US" sz="2400" dirty="0" err="1">
                <a:latin typeface="Times New Roman" panose="02020603050405020304" pitchFamily="18" charset="0"/>
                <a:cs typeface="Times New Roman" panose="02020603050405020304" pitchFamily="18" charset="0"/>
              </a:rPr>
              <a:t>darba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kol</a:t>
            </a:r>
            <a:r>
              <a:rPr lang="lv-LV" sz="2400" dirty="0">
                <a:latin typeface="Times New Roman" panose="02020603050405020304" pitchFamily="18" charset="0"/>
                <a:cs typeface="Times New Roman" panose="02020603050405020304" pitchFamily="18" charset="0"/>
              </a:rPr>
              <a:t>ēģis </a:t>
            </a:r>
          </a:p>
          <a:p>
            <a:pPr marL="514350" indent="-514350" algn="just">
              <a:buFont typeface="+mj-lt"/>
              <a:buAutoNum type="romanUcPeriod"/>
            </a:pPr>
            <a:r>
              <a:rPr lang="lv-LV" sz="2400" dirty="0">
                <a:latin typeface="Times New Roman" panose="02020603050405020304" pitchFamily="18" charset="0"/>
                <a:cs typeface="Times New Roman" panose="02020603050405020304" pitchFamily="18" charset="0"/>
              </a:rPr>
              <a:t>Interests un ieintiģējošs darba uzdevumi</a:t>
            </a:r>
          </a:p>
          <a:p>
            <a:pPr marL="514350" indent="-514350" algn="just">
              <a:buFont typeface="+mj-lt"/>
              <a:buAutoNum type="romanUcPeriod"/>
            </a:pPr>
            <a:r>
              <a:rPr lang="lv-LV" sz="2400" dirty="0">
                <a:latin typeface="Times New Roman" panose="02020603050405020304" pitchFamily="18" charset="0"/>
                <a:cs typeface="Times New Roman" panose="02020603050405020304" pitchFamily="18" charset="0"/>
              </a:rPr>
              <a:t>Prakses vadītājs kurš māk ieintresēt praktikantus</a:t>
            </a:r>
          </a:p>
          <a:p>
            <a:pPr marL="514350" indent="-514350" algn="just">
              <a:buFont typeface="+mj-lt"/>
              <a:buAutoNum type="romanUcPeriod"/>
            </a:pPr>
            <a:endParaRPr lang="en-US" sz="24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09B07A28-56BD-4DB5-81E2-CA800A1F9E00}"/>
              </a:ext>
            </a:extLst>
          </p:cNvPr>
          <p:cNvSpPr>
            <a:spLocks noGrp="1"/>
          </p:cNvSpPr>
          <p:nvPr>
            <p:ph type="sldNum" sz="quarter" idx="12"/>
          </p:nvPr>
        </p:nvSpPr>
        <p:spPr/>
        <p:txBody>
          <a:bodyPr/>
          <a:lstStyle/>
          <a:p>
            <a:fld id="{9DBE77BA-FC31-470B-8C17-4416E1A405BE}" type="slidenum">
              <a:rPr lang="en-US" smtClean="0"/>
              <a:t>8</a:t>
            </a:fld>
            <a:endParaRPr lang="en-US"/>
          </a:p>
        </p:txBody>
      </p:sp>
    </p:spTree>
    <p:extLst>
      <p:ext uri="{BB962C8B-B14F-4D97-AF65-F5344CB8AC3E}">
        <p14:creationId xmlns:p14="http://schemas.microsoft.com/office/powerpoint/2010/main" val="3026289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BD00BF-CA77-41F6-8BAB-4DE377C6E067}"/>
              </a:ext>
            </a:extLst>
          </p:cNvPr>
          <p:cNvSpPr>
            <a:spLocks noGrp="1"/>
          </p:cNvSpPr>
          <p:nvPr>
            <p:ph type="title"/>
          </p:nvPr>
        </p:nvSpPr>
        <p:spPr>
          <a:xfrm>
            <a:off x="2231136" y="182267"/>
            <a:ext cx="7729728" cy="1188720"/>
          </a:xfrm>
        </p:spPr>
        <p:txBody>
          <a:bodyPr/>
          <a:lstStyle/>
          <a:p>
            <a:r>
              <a:rPr lang="en-US" dirty="0">
                <a:latin typeface="Times New Roman" panose="02020603050405020304" pitchFamily="18" charset="0"/>
                <a:cs typeface="Times New Roman" panose="02020603050405020304" pitchFamily="18" charset="0"/>
              </a:rPr>
              <a:t>Paveiktā darba apjoms</a:t>
            </a:r>
          </a:p>
        </p:txBody>
      </p:sp>
      <p:sp>
        <p:nvSpPr>
          <p:cNvPr id="3" name="Объект 2">
            <a:extLst>
              <a:ext uri="{FF2B5EF4-FFF2-40B4-BE49-F238E27FC236}">
                <a16:creationId xmlns:a16="http://schemas.microsoft.com/office/drawing/2014/main" id="{FE6D2A67-0113-447E-BF5E-ABDE33C944DF}"/>
              </a:ext>
            </a:extLst>
          </p:cNvPr>
          <p:cNvSpPr>
            <a:spLocks noGrp="1"/>
          </p:cNvSpPr>
          <p:nvPr>
            <p:ph idx="1"/>
          </p:nvPr>
        </p:nvSpPr>
        <p:spPr>
          <a:xfrm>
            <a:off x="2263266" y="1478547"/>
            <a:ext cx="7729728" cy="3101983"/>
          </a:xfrm>
        </p:spPr>
        <p:txBody>
          <a:bodyPr>
            <a:normAutofit/>
          </a:bodyPr>
          <a:lstStyle/>
          <a:p>
            <a:pPr marL="0" indent="0" algn="just">
              <a:buNone/>
            </a:pPr>
            <a:r>
              <a:rPr lang="lv-LV" sz="2400" dirty="0">
                <a:latin typeface="Times New Roman" panose="02020603050405020304" pitchFamily="18" charset="0"/>
                <a:cs typeface="Times New Roman" panose="02020603050405020304" pitchFamily="18" charset="0"/>
              </a:rPr>
              <a:t>Darba apjoms daudz mainās, piemēram vienā dienā tur vari staigāt pa visu RTU kompleksu un rakstīt uz lapas kabineta numurus. Pēctam atgriezties «bāzē» un uz programmas AutoCAD veikt izmaiņas.</a:t>
            </a:r>
            <a:endParaRPr lang="en-US" sz="24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139C9E06-B761-4AC5-9F31-5ACEED9BF880}"/>
              </a:ext>
            </a:extLst>
          </p:cNvPr>
          <p:cNvSpPr>
            <a:spLocks noGrp="1"/>
          </p:cNvSpPr>
          <p:nvPr>
            <p:ph type="sldNum" sz="quarter" idx="12"/>
          </p:nvPr>
        </p:nvSpPr>
        <p:spPr/>
        <p:txBody>
          <a:bodyPr/>
          <a:lstStyle/>
          <a:p>
            <a:fld id="{9DBE77BA-FC31-470B-8C17-4416E1A405BE}" type="slidenum">
              <a:rPr lang="en-US" smtClean="0"/>
              <a:t>9</a:t>
            </a:fld>
            <a:endParaRPr lang="en-US"/>
          </a:p>
        </p:txBody>
      </p:sp>
      <p:pic>
        <p:nvPicPr>
          <p:cNvPr id="5" name="Picture 4">
            <a:extLst>
              <a:ext uri="{FF2B5EF4-FFF2-40B4-BE49-F238E27FC236}">
                <a16:creationId xmlns:a16="http://schemas.microsoft.com/office/drawing/2014/main" id="{F97A3459-2BBE-48A6-B05A-95F04E2159D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85644" y="3429000"/>
            <a:ext cx="7220712" cy="2406904"/>
          </a:xfrm>
          <a:prstGeom prst="rect">
            <a:avLst/>
          </a:prstGeom>
          <a:noFill/>
          <a:effectLst>
            <a:glow>
              <a:schemeClr val="accent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1357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Presentation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174037-D805-4FDE-B6FC-B3F6B2A39D73}" vid="{6F8D8C0C-22CA-487F-BBC4-7C0DDC613CAE}"/>
    </a:ext>
  </a:extLst>
</a:theme>
</file>

<file path=ppt/theme/theme2.xml><?xml version="1.0" encoding="utf-8"?>
<a:theme xmlns:a="http://schemas.openxmlformats.org/drawingml/2006/main" name="Ms Powerpoints skolas darb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ZMANTO MANI" id="{EB5A7112-FC5E-4DF3-A93F-4321AE68EF78}" vid="{B2ABDF59-8FE1-4966-A279-7A72C28D956E}"/>
    </a:ext>
  </a:extLst>
</a:theme>
</file>

<file path=ppt/theme/theme3.xml><?xml version="1.0" encoding="utf-8"?>
<a:theme xmlns:a="http://schemas.openxmlformats.org/drawingml/2006/main" name="1_Presentation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174037-D805-4FDE-B6FC-B3F6B2A39D73}" vid="{6F8D8C0C-22CA-487F-BBC4-7C0DDC613CAE}"/>
    </a:ext>
  </a:extLst>
</a:theme>
</file>

<file path=ppt/theme/theme4.xml><?xml version="1.0" encoding="utf-8"?>
<a:theme xmlns:a="http://schemas.openxmlformats.org/drawingml/2006/main" name="1_Ms Powerpoints skolas darb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ZMANTO MANI" id="{EB5A7112-FC5E-4DF3-A93F-4321AE68EF78}" vid="{B2ABDF59-8FE1-4966-A279-7A72C28D956E}"/>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2312</TotalTime>
  <Words>272</Words>
  <Application>Microsoft Office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13</vt:i4>
      </vt:variant>
    </vt:vector>
  </HeadingPairs>
  <TitlesOfParts>
    <vt:vector size="22" baseType="lpstr">
      <vt:lpstr>Arial</vt:lpstr>
      <vt:lpstr>Calibri</vt:lpstr>
      <vt:lpstr>Calibri Light</vt:lpstr>
      <vt:lpstr>Times New Roman</vt:lpstr>
      <vt:lpstr>Wingdings</vt:lpstr>
      <vt:lpstr>Presentation1</vt:lpstr>
      <vt:lpstr>Ms Powerpoints skolas darbs</vt:lpstr>
      <vt:lpstr>1_Presentation1</vt:lpstr>
      <vt:lpstr>1_Ms Powerpoints skolas darbs</vt:lpstr>
      <vt:lpstr>Prakse kompanijā T3 Baltic Riga</vt:lpstr>
      <vt:lpstr>Saturs</vt:lpstr>
      <vt:lpstr>Prakses vietas raksturojums</vt:lpstr>
      <vt:lpstr>Praktikanta darba vietas raksturojums </vt:lpstr>
      <vt:lpstr>Bildes no prakses vietaas</vt:lpstr>
      <vt:lpstr>PowerPoint Presentation</vt:lpstr>
      <vt:lpstr>Praktikanta pienākumi prakses laikā</vt:lpstr>
      <vt:lpstr>Praktikanta vienas „ideālās” darba dienas kārtība</vt:lpstr>
      <vt:lpstr>Paveiktā darba apjoms</vt:lpstr>
      <vt:lpstr>PowerPoint Presentation</vt:lpstr>
      <vt:lpstr>PowerPoint Presentation</vt:lpstr>
      <vt:lpstr>Iegūtas atziņas, zināšanas, prasmes</vt:lpstr>
      <vt:lpstr>Apkopojums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Vasiļenko Pāvels</dc:creator>
  <cp:lastModifiedBy>Gusts Stanga</cp:lastModifiedBy>
  <cp:revision>18</cp:revision>
  <dcterms:created xsi:type="dcterms:W3CDTF">2022-06-26T10:13:34Z</dcterms:created>
  <dcterms:modified xsi:type="dcterms:W3CDTF">2022-09-11T23:10:22Z</dcterms:modified>
</cp:coreProperties>
</file>